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4"/>
  </p:notesMasterIdLst>
  <p:sldIdLst>
    <p:sldId id="256" r:id="rId2"/>
    <p:sldId id="299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B191065-E663-45FD-9292-15547CBCA57E}" type="doc">
      <dgm:prSet loTypeId="urn:microsoft.com/office/officeart/2005/8/layout/radial2" loCatId="relationship" qsTypeId="urn:microsoft.com/office/officeart/2005/8/quickstyle/3d1" qsCatId="3D" csTypeId="urn:microsoft.com/office/officeart/2005/8/colors/accent0_1" csCatId="mainScheme" phldr="1"/>
      <dgm:spPr/>
      <dgm:t>
        <a:bodyPr/>
        <a:lstStyle/>
        <a:p>
          <a:endParaRPr lang="hu-HU"/>
        </a:p>
      </dgm:t>
    </dgm:pt>
    <dgm:pt modelId="{1D4591D3-E89E-450B-89BC-581A7AF0C560}">
      <dgm:prSet phldrT="[Szöveg]" custT="1"/>
      <dgm:spPr/>
      <dgm:t>
        <a:bodyPr/>
        <a:lstStyle/>
        <a:p>
          <a:r>
            <a:rPr lang="hu-HU" sz="2000" b="1" dirty="0">
              <a:latin typeface="+mj-lt"/>
              <a:cs typeface="Times New Roman" panose="02020603050405020304" pitchFamily="18" charset="0"/>
            </a:rPr>
            <a:t>Jogalkotás</a:t>
          </a:r>
        </a:p>
      </dgm:t>
    </dgm:pt>
    <dgm:pt modelId="{A80724AC-EC3F-4AE6-9D01-B77644EE3A6F}" type="parTrans" cxnId="{141E9989-35B6-43A1-A002-649DF2711D3A}">
      <dgm:prSet/>
      <dgm:spPr/>
      <dgm:t>
        <a:bodyPr/>
        <a:lstStyle/>
        <a:p>
          <a:endParaRPr lang="hu-HU"/>
        </a:p>
      </dgm:t>
    </dgm:pt>
    <dgm:pt modelId="{60327F4F-5760-452C-B726-D41D3D7ECB61}" type="sibTrans" cxnId="{141E9989-35B6-43A1-A002-649DF2711D3A}">
      <dgm:prSet/>
      <dgm:spPr/>
      <dgm:t>
        <a:bodyPr/>
        <a:lstStyle/>
        <a:p>
          <a:endParaRPr lang="hu-HU"/>
        </a:p>
      </dgm:t>
    </dgm:pt>
    <dgm:pt modelId="{C78F5F72-B70F-4F40-9D7A-38FDED7C0A4A}">
      <dgm:prSet phldrT="[Szöveg]" custT="1"/>
      <dgm:spPr/>
      <dgm:t>
        <a:bodyPr/>
        <a:lstStyle/>
        <a:p>
          <a:r>
            <a:rPr lang="hu-HU" sz="2000" b="1" dirty="0">
              <a:latin typeface="+mj-lt"/>
              <a:cs typeface="Times New Roman" panose="02020603050405020304" pitchFamily="18" charset="0"/>
            </a:rPr>
            <a:t>Jogalkalmazás</a:t>
          </a:r>
        </a:p>
      </dgm:t>
    </dgm:pt>
    <dgm:pt modelId="{8105495A-5F70-4C59-8C06-390CA72C9A01}" type="parTrans" cxnId="{72637C2C-C52D-44E0-A0A1-92BCF3CBC26A}">
      <dgm:prSet/>
      <dgm:spPr/>
      <dgm:t>
        <a:bodyPr/>
        <a:lstStyle/>
        <a:p>
          <a:endParaRPr lang="hu-HU"/>
        </a:p>
      </dgm:t>
    </dgm:pt>
    <dgm:pt modelId="{878B4059-B585-4437-9DF6-EAE7F5321D67}" type="sibTrans" cxnId="{72637C2C-C52D-44E0-A0A1-92BCF3CBC26A}">
      <dgm:prSet/>
      <dgm:spPr/>
      <dgm:t>
        <a:bodyPr/>
        <a:lstStyle/>
        <a:p>
          <a:endParaRPr lang="hu-HU"/>
        </a:p>
      </dgm:t>
    </dgm:pt>
    <dgm:pt modelId="{1A5EC922-D6EA-4501-8BA1-1C3D5200F38D}">
      <dgm:prSet phldrT="[Szöveg]" custT="1"/>
      <dgm:spPr/>
      <dgm:t>
        <a:bodyPr/>
        <a:lstStyle/>
        <a:p>
          <a:r>
            <a:rPr lang="hu-HU" sz="2000" b="1" dirty="0">
              <a:latin typeface="+mj-lt"/>
              <a:cs typeface="Times New Roman" panose="02020603050405020304" pitchFamily="18" charset="0"/>
            </a:rPr>
            <a:t>Szervezés</a:t>
          </a:r>
        </a:p>
      </dgm:t>
    </dgm:pt>
    <dgm:pt modelId="{29E2F2AE-2B4D-4985-8C62-4F1A0BE29667}" type="parTrans" cxnId="{0D890063-0CAD-4D33-A693-6026AB9E71FB}">
      <dgm:prSet/>
      <dgm:spPr/>
      <dgm:t>
        <a:bodyPr/>
        <a:lstStyle/>
        <a:p>
          <a:endParaRPr lang="hu-HU"/>
        </a:p>
      </dgm:t>
    </dgm:pt>
    <dgm:pt modelId="{80F26D4A-EBB4-4C78-BB2B-8CAACFE2DF3F}" type="sibTrans" cxnId="{0D890063-0CAD-4D33-A693-6026AB9E71FB}">
      <dgm:prSet/>
      <dgm:spPr/>
      <dgm:t>
        <a:bodyPr/>
        <a:lstStyle/>
        <a:p>
          <a:endParaRPr lang="hu-HU"/>
        </a:p>
      </dgm:t>
    </dgm:pt>
    <dgm:pt modelId="{2464D62F-4179-4114-B7E5-BF9FBEBEFDC3}" type="pres">
      <dgm:prSet presAssocID="{4B191065-E663-45FD-9292-15547CBCA57E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F729642E-2A17-418A-B1B5-08F6A416F9FB}" type="pres">
      <dgm:prSet presAssocID="{4B191065-E663-45FD-9292-15547CBCA57E}" presName="cycle" presStyleCnt="0"/>
      <dgm:spPr/>
    </dgm:pt>
    <dgm:pt modelId="{00D96C2C-C777-45B4-9E1B-A42BEA03D97B}" type="pres">
      <dgm:prSet presAssocID="{4B191065-E663-45FD-9292-15547CBCA57E}" presName="centerShape" presStyleCnt="0"/>
      <dgm:spPr/>
    </dgm:pt>
    <dgm:pt modelId="{6D0BFB9F-ADDD-4353-A554-F8A1EDE03812}" type="pres">
      <dgm:prSet presAssocID="{4B191065-E663-45FD-9292-15547CBCA57E}" presName="connSite" presStyleLbl="node1" presStyleIdx="0" presStyleCnt="4"/>
      <dgm:spPr/>
    </dgm:pt>
    <dgm:pt modelId="{2649C75D-EF50-4F9F-B0D9-22E03B2A7D9D}" type="pres">
      <dgm:prSet presAssocID="{4B191065-E663-45FD-9292-15547CBCA57E}" presName="visible" presStyleLbl="node1" presStyleIdx="0" presStyleCnt="4" custScaleX="132450" custScaleY="127020" custLinFactNeighborX="-10705" custLinFactNeighborY="-5924"/>
      <dgm:spPr/>
    </dgm:pt>
    <dgm:pt modelId="{A59F0584-7CEE-42FC-9FFD-DC17396DA4F7}" type="pres">
      <dgm:prSet presAssocID="{A80724AC-EC3F-4AE6-9D01-B77644EE3A6F}" presName="Name25" presStyleLbl="parChTrans1D1" presStyleIdx="0" presStyleCnt="3"/>
      <dgm:spPr/>
    </dgm:pt>
    <dgm:pt modelId="{50ADAA54-9060-45C9-B8D0-FA13B6D8B6CE}" type="pres">
      <dgm:prSet presAssocID="{1D4591D3-E89E-450B-89BC-581A7AF0C560}" presName="node" presStyleCnt="0"/>
      <dgm:spPr/>
    </dgm:pt>
    <dgm:pt modelId="{7ECAADDF-0C89-450F-91E4-85C4F849D338}" type="pres">
      <dgm:prSet presAssocID="{1D4591D3-E89E-450B-89BC-581A7AF0C560}" presName="parentNode" presStyleLbl="node1" presStyleIdx="1" presStyleCnt="4" custScaleX="191578" custScaleY="100807" custLinFactNeighborX="13772" custLinFactNeighborY="-676">
        <dgm:presLayoutVars>
          <dgm:chMax val="1"/>
          <dgm:bulletEnabled val="1"/>
        </dgm:presLayoutVars>
      </dgm:prSet>
      <dgm:spPr/>
    </dgm:pt>
    <dgm:pt modelId="{7DE105C0-6CAA-476F-AFDD-A2D71312B618}" type="pres">
      <dgm:prSet presAssocID="{1D4591D3-E89E-450B-89BC-581A7AF0C560}" presName="childNode" presStyleLbl="revTx" presStyleIdx="0" presStyleCnt="0">
        <dgm:presLayoutVars>
          <dgm:bulletEnabled val="1"/>
        </dgm:presLayoutVars>
      </dgm:prSet>
      <dgm:spPr/>
    </dgm:pt>
    <dgm:pt modelId="{66F82EB9-412B-4918-B2A8-B2271BF18414}" type="pres">
      <dgm:prSet presAssocID="{8105495A-5F70-4C59-8C06-390CA72C9A01}" presName="Name25" presStyleLbl="parChTrans1D1" presStyleIdx="1" presStyleCnt="3"/>
      <dgm:spPr/>
    </dgm:pt>
    <dgm:pt modelId="{F10E57C3-7F17-432A-AEE1-25CCFB95D1EE}" type="pres">
      <dgm:prSet presAssocID="{C78F5F72-B70F-4F40-9D7A-38FDED7C0A4A}" presName="node" presStyleCnt="0"/>
      <dgm:spPr/>
    </dgm:pt>
    <dgm:pt modelId="{1FCA0CFC-FD42-4843-9040-D7FA43082452}" type="pres">
      <dgm:prSet presAssocID="{C78F5F72-B70F-4F40-9D7A-38FDED7C0A4A}" presName="parentNode" presStyleLbl="node1" presStyleIdx="2" presStyleCnt="4" custScaleX="269549" custScaleY="79801" custLinFactX="3585" custLinFactNeighborX="100000" custLinFactNeighborY="-192">
        <dgm:presLayoutVars>
          <dgm:chMax val="1"/>
          <dgm:bulletEnabled val="1"/>
        </dgm:presLayoutVars>
      </dgm:prSet>
      <dgm:spPr/>
    </dgm:pt>
    <dgm:pt modelId="{9EB19CB3-9A87-4D1A-9934-A17AAEDC4F3E}" type="pres">
      <dgm:prSet presAssocID="{C78F5F72-B70F-4F40-9D7A-38FDED7C0A4A}" presName="childNode" presStyleLbl="revTx" presStyleIdx="0" presStyleCnt="0">
        <dgm:presLayoutVars>
          <dgm:bulletEnabled val="1"/>
        </dgm:presLayoutVars>
      </dgm:prSet>
      <dgm:spPr/>
    </dgm:pt>
    <dgm:pt modelId="{6FC1745A-CD6F-4DA2-A2AB-BB89E9D5E836}" type="pres">
      <dgm:prSet presAssocID="{29E2F2AE-2B4D-4985-8C62-4F1A0BE29667}" presName="Name25" presStyleLbl="parChTrans1D1" presStyleIdx="2" presStyleCnt="3"/>
      <dgm:spPr/>
    </dgm:pt>
    <dgm:pt modelId="{7BC32AF2-782A-4BF9-83E4-4BFC193AE07F}" type="pres">
      <dgm:prSet presAssocID="{1A5EC922-D6EA-4501-8BA1-1C3D5200F38D}" presName="node" presStyleCnt="0"/>
      <dgm:spPr/>
    </dgm:pt>
    <dgm:pt modelId="{4F2BC331-05C1-4699-AB0F-1D7452989735}" type="pres">
      <dgm:prSet presAssocID="{1A5EC922-D6EA-4501-8BA1-1C3D5200F38D}" presName="parentNode" presStyleLbl="node1" presStyleIdx="3" presStyleCnt="4" custScaleX="232049" custScaleY="74117" custLinFactNeighborX="40920" custLinFactNeighborY="-5093">
        <dgm:presLayoutVars>
          <dgm:chMax val="1"/>
          <dgm:bulletEnabled val="1"/>
        </dgm:presLayoutVars>
      </dgm:prSet>
      <dgm:spPr/>
    </dgm:pt>
    <dgm:pt modelId="{3818DC10-307E-4608-B83F-7D51097C4158}" type="pres">
      <dgm:prSet presAssocID="{1A5EC922-D6EA-4501-8BA1-1C3D5200F38D}" presName="childNode" presStyleLbl="revTx" presStyleIdx="0" presStyleCnt="0">
        <dgm:presLayoutVars>
          <dgm:bulletEnabled val="1"/>
        </dgm:presLayoutVars>
      </dgm:prSet>
      <dgm:spPr/>
    </dgm:pt>
  </dgm:ptLst>
  <dgm:cxnLst>
    <dgm:cxn modelId="{18C33014-1CD6-49E0-97E8-2700F22DFDCC}" type="presOf" srcId="{4B191065-E663-45FD-9292-15547CBCA57E}" destId="{2464D62F-4179-4114-B7E5-BF9FBEBEFDC3}" srcOrd="0" destOrd="0" presId="urn:microsoft.com/office/officeart/2005/8/layout/radial2"/>
    <dgm:cxn modelId="{72637C2C-C52D-44E0-A0A1-92BCF3CBC26A}" srcId="{4B191065-E663-45FD-9292-15547CBCA57E}" destId="{C78F5F72-B70F-4F40-9D7A-38FDED7C0A4A}" srcOrd="1" destOrd="0" parTransId="{8105495A-5F70-4C59-8C06-390CA72C9A01}" sibTransId="{878B4059-B585-4437-9DF6-EAE7F5321D67}"/>
    <dgm:cxn modelId="{7B260B40-F3BE-408D-8101-B99CF3ED2677}" type="presOf" srcId="{1A5EC922-D6EA-4501-8BA1-1C3D5200F38D}" destId="{4F2BC331-05C1-4699-AB0F-1D7452989735}" srcOrd="0" destOrd="0" presId="urn:microsoft.com/office/officeart/2005/8/layout/radial2"/>
    <dgm:cxn modelId="{0D890063-0CAD-4D33-A693-6026AB9E71FB}" srcId="{4B191065-E663-45FD-9292-15547CBCA57E}" destId="{1A5EC922-D6EA-4501-8BA1-1C3D5200F38D}" srcOrd="2" destOrd="0" parTransId="{29E2F2AE-2B4D-4985-8C62-4F1A0BE29667}" sibTransId="{80F26D4A-EBB4-4C78-BB2B-8CAACFE2DF3F}"/>
    <dgm:cxn modelId="{1964B267-EDAD-46B4-B316-E1DBC6E31EA1}" type="presOf" srcId="{1D4591D3-E89E-450B-89BC-581A7AF0C560}" destId="{7ECAADDF-0C89-450F-91E4-85C4F849D338}" srcOrd="0" destOrd="0" presId="urn:microsoft.com/office/officeart/2005/8/layout/radial2"/>
    <dgm:cxn modelId="{9833CD70-853B-4602-89D7-C0A7AFF89D03}" type="presOf" srcId="{29E2F2AE-2B4D-4985-8C62-4F1A0BE29667}" destId="{6FC1745A-CD6F-4DA2-A2AB-BB89E9D5E836}" srcOrd="0" destOrd="0" presId="urn:microsoft.com/office/officeart/2005/8/layout/radial2"/>
    <dgm:cxn modelId="{FB2D2C56-FA9A-4FA7-BBB6-FA8981F8C8BF}" type="presOf" srcId="{8105495A-5F70-4C59-8C06-390CA72C9A01}" destId="{66F82EB9-412B-4918-B2A8-B2271BF18414}" srcOrd="0" destOrd="0" presId="urn:microsoft.com/office/officeart/2005/8/layout/radial2"/>
    <dgm:cxn modelId="{141E9989-35B6-43A1-A002-649DF2711D3A}" srcId="{4B191065-E663-45FD-9292-15547CBCA57E}" destId="{1D4591D3-E89E-450B-89BC-581A7AF0C560}" srcOrd="0" destOrd="0" parTransId="{A80724AC-EC3F-4AE6-9D01-B77644EE3A6F}" sibTransId="{60327F4F-5760-452C-B726-D41D3D7ECB61}"/>
    <dgm:cxn modelId="{FAA0AC99-52C0-4E95-8D8A-085084BF9103}" type="presOf" srcId="{A80724AC-EC3F-4AE6-9D01-B77644EE3A6F}" destId="{A59F0584-7CEE-42FC-9FFD-DC17396DA4F7}" srcOrd="0" destOrd="0" presId="urn:microsoft.com/office/officeart/2005/8/layout/radial2"/>
    <dgm:cxn modelId="{CC76D29B-8CEA-4C3F-9AF7-4AA87C2E706B}" type="presOf" srcId="{C78F5F72-B70F-4F40-9D7A-38FDED7C0A4A}" destId="{1FCA0CFC-FD42-4843-9040-D7FA43082452}" srcOrd="0" destOrd="0" presId="urn:microsoft.com/office/officeart/2005/8/layout/radial2"/>
    <dgm:cxn modelId="{A291C2CA-3CBF-4D48-BCD0-EF7F7622ABB5}" type="presParOf" srcId="{2464D62F-4179-4114-B7E5-BF9FBEBEFDC3}" destId="{F729642E-2A17-418A-B1B5-08F6A416F9FB}" srcOrd="0" destOrd="0" presId="urn:microsoft.com/office/officeart/2005/8/layout/radial2"/>
    <dgm:cxn modelId="{E9996957-1E86-4ECE-8B37-9DC58E871609}" type="presParOf" srcId="{F729642E-2A17-418A-B1B5-08F6A416F9FB}" destId="{00D96C2C-C777-45B4-9E1B-A42BEA03D97B}" srcOrd="0" destOrd="0" presId="urn:microsoft.com/office/officeart/2005/8/layout/radial2"/>
    <dgm:cxn modelId="{2DD634FF-F120-4BBF-904C-C584B9E13CA6}" type="presParOf" srcId="{00D96C2C-C777-45B4-9E1B-A42BEA03D97B}" destId="{6D0BFB9F-ADDD-4353-A554-F8A1EDE03812}" srcOrd="0" destOrd="0" presId="urn:microsoft.com/office/officeart/2005/8/layout/radial2"/>
    <dgm:cxn modelId="{899FBA6D-D7E6-4E81-9A2F-E849209FA986}" type="presParOf" srcId="{00D96C2C-C777-45B4-9E1B-A42BEA03D97B}" destId="{2649C75D-EF50-4F9F-B0D9-22E03B2A7D9D}" srcOrd="1" destOrd="0" presId="urn:microsoft.com/office/officeart/2005/8/layout/radial2"/>
    <dgm:cxn modelId="{F5CDC4BE-B6C8-4008-BC77-39D299CA2CFD}" type="presParOf" srcId="{F729642E-2A17-418A-B1B5-08F6A416F9FB}" destId="{A59F0584-7CEE-42FC-9FFD-DC17396DA4F7}" srcOrd="1" destOrd="0" presId="urn:microsoft.com/office/officeart/2005/8/layout/radial2"/>
    <dgm:cxn modelId="{9C7D8908-7525-419D-B68A-FDAF67DD3F92}" type="presParOf" srcId="{F729642E-2A17-418A-B1B5-08F6A416F9FB}" destId="{50ADAA54-9060-45C9-B8D0-FA13B6D8B6CE}" srcOrd="2" destOrd="0" presId="urn:microsoft.com/office/officeart/2005/8/layout/radial2"/>
    <dgm:cxn modelId="{02D25B06-D8DA-4FBD-BB88-0A58C45823AD}" type="presParOf" srcId="{50ADAA54-9060-45C9-B8D0-FA13B6D8B6CE}" destId="{7ECAADDF-0C89-450F-91E4-85C4F849D338}" srcOrd="0" destOrd="0" presId="urn:microsoft.com/office/officeart/2005/8/layout/radial2"/>
    <dgm:cxn modelId="{1D2251B3-9079-479D-848E-E7C2E4747430}" type="presParOf" srcId="{50ADAA54-9060-45C9-B8D0-FA13B6D8B6CE}" destId="{7DE105C0-6CAA-476F-AFDD-A2D71312B618}" srcOrd="1" destOrd="0" presId="urn:microsoft.com/office/officeart/2005/8/layout/radial2"/>
    <dgm:cxn modelId="{3FE8E72D-D088-44DC-B0B8-EBF01695C124}" type="presParOf" srcId="{F729642E-2A17-418A-B1B5-08F6A416F9FB}" destId="{66F82EB9-412B-4918-B2A8-B2271BF18414}" srcOrd="3" destOrd="0" presId="urn:microsoft.com/office/officeart/2005/8/layout/radial2"/>
    <dgm:cxn modelId="{2B5DFD83-1394-4673-AB13-540FA3E6AF7C}" type="presParOf" srcId="{F729642E-2A17-418A-B1B5-08F6A416F9FB}" destId="{F10E57C3-7F17-432A-AEE1-25CCFB95D1EE}" srcOrd="4" destOrd="0" presId="urn:microsoft.com/office/officeart/2005/8/layout/radial2"/>
    <dgm:cxn modelId="{9D0CE49E-DA85-4541-BCBB-DA2E6799B519}" type="presParOf" srcId="{F10E57C3-7F17-432A-AEE1-25CCFB95D1EE}" destId="{1FCA0CFC-FD42-4843-9040-D7FA43082452}" srcOrd="0" destOrd="0" presId="urn:microsoft.com/office/officeart/2005/8/layout/radial2"/>
    <dgm:cxn modelId="{6E1CA8BF-D02F-4E81-B430-6FC0DAE61390}" type="presParOf" srcId="{F10E57C3-7F17-432A-AEE1-25CCFB95D1EE}" destId="{9EB19CB3-9A87-4D1A-9934-A17AAEDC4F3E}" srcOrd="1" destOrd="0" presId="urn:microsoft.com/office/officeart/2005/8/layout/radial2"/>
    <dgm:cxn modelId="{EC61D342-CE0F-47EB-9D64-2CB2B26266C6}" type="presParOf" srcId="{F729642E-2A17-418A-B1B5-08F6A416F9FB}" destId="{6FC1745A-CD6F-4DA2-A2AB-BB89E9D5E836}" srcOrd="5" destOrd="0" presId="urn:microsoft.com/office/officeart/2005/8/layout/radial2"/>
    <dgm:cxn modelId="{AFC6C768-6165-40F1-B875-A9428C6DAFE6}" type="presParOf" srcId="{F729642E-2A17-418A-B1B5-08F6A416F9FB}" destId="{7BC32AF2-782A-4BF9-83E4-4BFC193AE07F}" srcOrd="6" destOrd="0" presId="urn:microsoft.com/office/officeart/2005/8/layout/radial2"/>
    <dgm:cxn modelId="{B64C52BD-A542-4DC2-A477-8796DCE105A3}" type="presParOf" srcId="{7BC32AF2-782A-4BF9-83E4-4BFC193AE07F}" destId="{4F2BC331-05C1-4699-AB0F-1D7452989735}" srcOrd="0" destOrd="0" presId="urn:microsoft.com/office/officeart/2005/8/layout/radial2"/>
    <dgm:cxn modelId="{56A7CD53-99D6-46EA-9E6E-19905D43FAFD}" type="presParOf" srcId="{7BC32AF2-782A-4BF9-83E4-4BFC193AE07F}" destId="{3818DC10-307E-4608-B83F-7D51097C4158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4B092C5-5005-4062-953B-BCCDEB9BC055}" type="doc">
      <dgm:prSet loTypeId="urn:microsoft.com/office/officeart/2005/8/layout/hierarchy3" loCatId="hierarchy" qsTypeId="urn:microsoft.com/office/officeart/2005/8/quickstyle/3d1" qsCatId="3D" csTypeId="urn:microsoft.com/office/officeart/2005/8/colors/accent2_1" csCatId="accent2" phldr="1"/>
      <dgm:spPr/>
      <dgm:t>
        <a:bodyPr/>
        <a:lstStyle/>
        <a:p>
          <a:endParaRPr lang="hu-HU"/>
        </a:p>
      </dgm:t>
    </dgm:pt>
    <dgm:pt modelId="{4DB2DD0A-7201-4EB4-A136-E07B974DB83B}">
      <dgm:prSet phldrT="[Szöveg]" custT="1"/>
      <dgm:spPr/>
      <dgm:t>
        <a:bodyPr/>
        <a:lstStyle/>
        <a:p>
          <a:r>
            <a:rPr lang="hu-HU" sz="2400" b="1" dirty="0">
              <a:latin typeface="+mj-lt"/>
              <a:cs typeface="Times New Roman" panose="02020603050405020304" pitchFamily="18" charset="0"/>
            </a:rPr>
            <a:t>Miniszterelnök</a:t>
          </a:r>
        </a:p>
      </dgm:t>
    </dgm:pt>
    <dgm:pt modelId="{06DE946F-8761-47F8-98A3-D17639AD5E69}" type="parTrans" cxnId="{6DC19B7A-C2CB-4A7D-8583-E1B79B3E5C35}">
      <dgm:prSet/>
      <dgm:spPr/>
      <dgm:t>
        <a:bodyPr/>
        <a:lstStyle/>
        <a:p>
          <a:endParaRPr lang="hu-HU"/>
        </a:p>
      </dgm:t>
    </dgm:pt>
    <dgm:pt modelId="{AD48A4DB-4415-4961-A15D-526F6B3137D7}" type="sibTrans" cxnId="{6DC19B7A-C2CB-4A7D-8583-E1B79B3E5C35}">
      <dgm:prSet/>
      <dgm:spPr/>
      <dgm:t>
        <a:bodyPr/>
        <a:lstStyle/>
        <a:p>
          <a:endParaRPr lang="hu-HU"/>
        </a:p>
      </dgm:t>
    </dgm:pt>
    <dgm:pt modelId="{F81F83F5-657E-47FA-A903-FACE7090518C}">
      <dgm:prSet phldrT="[Szöveg]" custT="1"/>
      <dgm:spPr/>
      <dgm:t>
        <a:bodyPr/>
        <a:lstStyle/>
        <a:p>
          <a:r>
            <a:rPr lang="hu-HU" sz="2400" b="1" dirty="0">
              <a:latin typeface="+mj-lt"/>
              <a:cs typeface="Times New Roman" panose="02020603050405020304" pitchFamily="18" charset="0"/>
            </a:rPr>
            <a:t>Tárca miniszterek</a:t>
          </a:r>
        </a:p>
      </dgm:t>
    </dgm:pt>
    <dgm:pt modelId="{F4BE1378-94DF-458C-91B5-27C4B06EF5FE}" type="parTrans" cxnId="{4C7F62A3-A94F-43FC-B58C-3F94B341FBEF}">
      <dgm:prSet>
        <dgm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hu-HU"/>
        </a:p>
      </dgm:t>
    </dgm:pt>
    <dgm:pt modelId="{1E0F6ED8-E6FB-4D44-B501-02F13C07ED05}" type="sibTrans" cxnId="{4C7F62A3-A94F-43FC-B58C-3F94B341FBEF}">
      <dgm:prSet/>
      <dgm:spPr/>
      <dgm:t>
        <a:bodyPr/>
        <a:lstStyle/>
        <a:p>
          <a:endParaRPr lang="hu-HU"/>
        </a:p>
      </dgm:t>
    </dgm:pt>
    <dgm:pt modelId="{E84DA04F-3C9C-4E95-ADBA-7649FD06AACF}">
      <dgm:prSet phldrT="[Szöveg]" custT="1"/>
      <dgm:spPr/>
      <dgm:t>
        <a:bodyPr/>
        <a:lstStyle/>
        <a:p>
          <a:r>
            <a:rPr lang="hu-HU" sz="2400" b="1" dirty="0">
              <a:latin typeface="+mj-lt"/>
              <a:cs typeface="Times New Roman" panose="02020603050405020304" pitchFamily="18" charset="0"/>
            </a:rPr>
            <a:t>Tárca nélküli miniszterek</a:t>
          </a:r>
        </a:p>
      </dgm:t>
    </dgm:pt>
    <dgm:pt modelId="{D7E2C39B-FF52-4F6C-BBFD-4AB08212FCF1}" type="sibTrans" cxnId="{9B7B86D3-E272-4800-B5B9-B6615605C0B7}">
      <dgm:prSet/>
      <dgm:spPr/>
      <dgm:t>
        <a:bodyPr/>
        <a:lstStyle/>
        <a:p>
          <a:endParaRPr lang="hu-HU"/>
        </a:p>
      </dgm:t>
    </dgm:pt>
    <dgm:pt modelId="{C50ACCDC-2224-4690-88D5-1A4F33BA1650}" type="parTrans" cxnId="{9B7B86D3-E272-4800-B5B9-B6615605C0B7}">
      <dgm:prSet>
        <dgm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hu-HU"/>
        </a:p>
      </dgm:t>
    </dgm:pt>
    <dgm:pt modelId="{E843C22A-F0DB-4932-AA6E-549980269618}">
      <dgm:prSet custT="1"/>
      <dgm:spPr/>
      <dgm:t>
        <a:bodyPr/>
        <a:lstStyle/>
        <a:p>
          <a:r>
            <a:rPr lang="hu-HU" sz="2400" b="1" dirty="0">
              <a:latin typeface="+mj-lt"/>
              <a:cs typeface="Times New Roman" panose="02020603050405020304" pitchFamily="18" charset="0"/>
            </a:rPr>
            <a:t>Miniszterelnök helyettes</a:t>
          </a:r>
        </a:p>
      </dgm:t>
    </dgm:pt>
    <dgm:pt modelId="{CB61C97C-BED9-4AA5-BBD5-EEF16AED685C}" type="parTrans" cxnId="{472655B2-C2A8-4A7B-BA9D-4601DF58C110}">
      <dgm:prSet>
        <dgm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hu-HU"/>
        </a:p>
      </dgm:t>
    </dgm:pt>
    <dgm:pt modelId="{3ACA9400-279D-4A01-84C8-DCB078912AFC}" type="sibTrans" cxnId="{472655B2-C2A8-4A7B-BA9D-4601DF58C110}">
      <dgm:prSet/>
      <dgm:spPr/>
      <dgm:t>
        <a:bodyPr/>
        <a:lstStyle/>
        <a:p>
          <a:endParaRPr lang="hu-HU"/>
        </a:p>
      </dgm:t>
    </dgm:pt>
    <dgm:pt modelId="{4662854C-303C-42FA-84DC-4B2AE6323B38}" type="pres">
      <dgm:prSet presAssocID="{D4B092C5-5005-4062-953B-BCCDEB9BC05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993983D9-F5A6-446B-B5D4-6CBAF37F9674}" type="pres">
      <dgm:prSet presAssocID="{4DB2DD0A-7201-4EB4-A136-E07B974DB83B}" presName="root" presStyleCnt="0"/>
      <dgm:spPr/>
    </dgm:pt>
    <dgm:pt modelId="{1A7E4354-CB8B-4738-8371-DF889A7982A9}" type="pres">
      <dgm:prSet presAssocID="{4DB2DD0A-7201-4EB4-A136-E07B974DB83B}" presName="rootComposite" presStyleCnt="0"/>
      <dgm:spPr/>
    </dgm:pt>
    <dgm:pt modelId="{F0783868-CDC3-43C0-BFFA-8A35B2A26FFC}" type="pres">
      <dgm:prSet presAssocID="{4DB2DD0A-7201-4EB4-A136-E07B974DB83B}" presName="rootText" presStyleLbl="node1" presStyleIdx="0" presStyleCnt="1" custScaleX="345946" custScaleY="170902" custLinFactNeighborX="299" custLinFactNeighborY="-76527"/>
      <dgm:spPr/>
    </dgm:pt>
    <dgm:pt modelId="{095C0CB8-490F-49E0-A543-22E6E7CC326A}" type="pres">
      <dgm:prSet presAssocID="{4DB2DD0A-7201-4EB4-A136-E07B974DB83B}" presName="rootConnector" presStyleLbl="node1" presStyleIdx="0" presStyleCnt="1"/>
      <dgm:spPr/>
    </dgm:pt>
    <dgm:pt modelId="{F6089908-8AAF-4FD8-8196-C8965D318B4C}" type="pres">
      <dgm:prSet presAssocID="{4DB2DD0A-7201-4EB4-A136-E07B974DB83B}" presName="childShape" presStyleCnt="0"/>
      <dgm:spPr/>
    </dgm:pt>
    <dgm:pt modelId="{A604E1C0-1B77-4BC4-88DD-9A19A76D8545}" type="pres">
      <dgm:prSet presAssocID="{CB61C97C-BED9-4AA5-BBD5-EEF16AED685C}" presName="Name13" presStyleLbl="parChTrans1D2" presStyleIdx="0" presStyleCnt="3"/>
      <dgm:spPr/>
    </dgm:pt>
    <dgm:pt modelId="{F63320F0-5728-4DD2-A802-BE5878DFF11E}" type="pres">
      <dgm:prSet presAssocID="{E843C22A-F0DB-4932-AA6E-549980269618}" presName="childText" presStyleLbl="bgAcc1" presStyleIdx="0" presStyleCnt="3" custScaleX="231378">
        <dgm:presLayoutVars>
          <dgm:bulletEnabled val="1"/>
        </dgm:presLayoutVars>
      </dgm:prSet>
      <dgm:spPr/>
    </dgm:pt>
    <dgm:pt modelId="{E0646972-593F-46C3-884E-389A0E0813DC}" type="pres">
      <dgm:prSet presAssocID="{F4BE1378-94DF-458C-91B5-27C4B06EF5FE}" presName="Name13" presStyleLbl="parChTrans1D2" presStyleIdx="1" presStyleCnt="3"/>
      <dgm:spPr/>
    </dgm:pt>
    <dgm:pt modelId="{AB190312-0EC8-4FB0-AED7-99AD8DA16834}" type="pres">
      <dgm:prSet presAssocID="{F81F83F5-657E-47FA-A903-FACE7090518C}" presName="childText" presStyleLbl="bgAcc1" presStyleIdx="1" presStyleCnt="3" custScaleX="227751">
        <dgm:presLayoutVars>
          <dgm:bulletEnabled val="1"/>
        </dgm:presLayoutVars>
      </dgm:prSet>
      <dgm:spPr/>
    </dgm:pt>
    <dgm:pt modelId="{A9FEFC2B-D80F-46F4-ADC3-AFCE4682791B}" type="pres">
      <dgm:prSet presAssocID="{C50ACCDC-2224-4690-88D5-1A4F33BA1650}" presName="Name13" presStyleLbl="parChTrans1D2" presStyleIdx="2" presStyleCnt="3"/>
      <dgm:spPr/>
    </dgm:pt>
    <dgm:pt modelId="{DF0F3ACB-90B4-499A-A11C-04EDB4B98E37}" type="pres">
      <dgm:prSet presAssocID="{E84DA04F-3C9C-4E95-ADBA-7649FD06AACF}" presName="childText" presStyleLbl="bgAcc1" presStyleIdx="2" presStyleCnt="3" custScaleX="298534">
        <dgm:presLayoutVars>
          <dgm:bulletEnabled val="1"/>
        </dgm:presLayoutVars>
      </dgm:prSet>
      <dgm:spPr/>
    </dgm:pt>
  </dgm:ptLst>
  <dgm:cxnLst>
    <dgm:cxn modelId="{B658101C-61B0-4D6C-AE86-CA1870E46F87}" type="presOf" srcId="{E843C22A-F0DB-4932-AA6E-549980269618}" destId="{F63320F0-5728-4DD2-A802-BE5878DFF11E}" srcOrd="0" destOrd="0" presId="urn:microsoft.com/office/officeart/2005/8/layout/hierarchy3"/>
    <dgm:cxn modelId="{ADF95E35-82AA-4E63-BEDA-BFA9FB4569D7}" type="presOf" srcId="{F81F83F5-657E-47FA-A903-FACE7090518C}" destId="{AB190312-0EC8-4FB0-AED7-99AD8DA16834}" srcOrd="0" destOrd="0" presId="urn:microsoft.com/office/officeart/2005/8/layout/hierarchy3"/>
    <dgm:cxn modelId="{F4616E65-52CB-4512-9209-61939F5B2AEF}" type="presOf" srcId="{4DB2DD0A-7201-4EB4-A136-E07B974DB83B}" destId="{F0783868-CDC3-43C0-BFFA-8A35B2A26FFC}" srcOrd="0" destOrd="0" presId="urn:microsoft.com/office/officeart/2005/8/layout/hierarchy3"/>
    <dgm:cxn modelId="{6DC19B7A-C2CB-4A7D-8583-E1B79B3E5C35}" srcId="{D4B092C5-5005-4062-953B-BCCDEB9BC055}" destId="{4DB2DD0A-7201-4EB4-A136-E07B974DB83B}" srcOrd="0" destOrd="0" parTransId="{06DE946F-8761-47F8-98A3-D17639AD5E69}" sibTransId="{AD48A4DB-4415-4961-A15D-526F6B3137D7}"/>
    <dgm:cxn modelId="{D5C20D7F-07CD-4CCB-908E-9232E98E0ABC}" type="presOf" srcId="{E84DA04F-3C9C-4E95-ADBA-7649FD06AACF}" destId="{DF0F3ACB-90B4-499A-A11C-04EDB4B98E37}" srcOrd="0" destOrd="0" presId="urn:microsoft.com/office/officeart/2005/8/layout/hierarchy3"/>
    <dgm:cxn modelId="{34429988-BFC3-4547-AC7A-03561D91FE0F}" type="presOf" srcId="{4DB2DD0A-7201-4EB4-A136-E07B974DB83B}" destId="{095C0CB8-490F-49E0-A543-22E6E7CC326A}" srcOrd="1" destOrd="0" presId="urn:microsoft.com/office/officeart/2005/8/layout/hierarchy3"/>
    <dgm:cxn modelId="{4C7F62A3-A94F-43FC-B58C-3F94B341FBEF}" srcId="{4DB2DD0A-7201-4EB4-A136-E07B974DB83B}" destId="{F81F83F5-657E-47FA-A903-FACE7090518C}" srcOrd="1" destOrd="0" parTransId="{F4BE1378-94DF-458C-91B5-27C4B06EF5FE}" sibTransId="{1E0F6ED8-E6FB-4D44-B501-02F13C07ED05}"/>
    <dgm:cxn modelId="{472655B2-C2A8-4A7B-BA9D-4601DF58C110}" srcId="{4DB2DD0A-7201-4EB4-A136-E07B974DB83B}" destId="{E843C22A-F0DB-4932-AA6E-549980269618}" srcOrd="0" destOrd="0" parTransId="{CB61C97C-BED9-4AA5-BBD5-EEF16AED685C}" sibTransId="{3ACA9400-279D-4A01-84C8-DCB078912AFC}"/>
    <dgm:cxn modelId="{853D8EBD-DD71-43D3-9CFA-0D8A641C949D}" type="presOf" srcId="{C50ACCDC-2224-4690-88D5-1A4F33BA1650}" destId="{A9FEFC2B-D80F-46F4-ADC3-AFCE4682791B}" srcOrd="0" destOrd="0" presId="urn:microsoft.com/office/officeart/2005/8/layout/hierarchy3"/>
    <dgm:cxn modelId="{9B7B86D3-E272-4800-B5B9-B6615605C0B7}" srcId="{4DB2DD0A-7201-4EB4-A136-E07B974DB83B}" destId="{E84DA04F-3C9C-4E95-ADBA-7649FD06AACF}" srcOrd="2" destOrd="0" parTransId="{C50ACCDC-2224-4690-88D5-1A4F33BA1650}" sibTransId="{D7E2C39B-FF52-4F6C-BBFD-4AB08212FCF1}"/>
    <dgm:cxn modelId="{49CAC1E4-3411-47F9-9FFF-6C87485FAFCB}" type="presOf" srcId="{D4B092C5-5005-4062-953B-BCCDEB9BC055}" destId="{4662854C-303C-42FA-84DC-4B2AE6323B38}" srcOrd="0" destOrd="0" presId="urn:microsoft.com/office/officeart/2005/8/layout/hierarchy3"/>
    <dgm:cxn modelId="{64D41DF2-F760-4B08-A50E-EC6380DA3607}" type="presOf" srcId="{F4BE1378-94DF-458C-91B5-27C4B06EF5FE}" destId="{E0646972-593F-46C3-884E-389A0E0813DC}" srcOrd="0" destOrd="0" presId="urn:microsoft.com/office/officeart/2005/8/layout/hierarchy3"/>
    <dgm:cxn modelId="{77623EFA-9570-484E-87D7-9E6E145144C8}" type="presOf" srcId="{CB61C97C-BED9-4AA5-BBD5-EEF16AED685C}" destId="{A604E1C0-1B77-4BC4-88DD-9A19A76D8545}" srcOrd="0" destOrd="0" presId="urn:microsoft.com/office/officeart/2005/8/layout/hierarchy3"/>
    <dgm:cxn modelId="{2D74FAE6-5279-4CAF-B4E7-8E0C2791C80B}" type="presParOf" srcId="{4662854C-303C-42FA-84DC-4B2AE6323B38}" destId="{993983D9-F5A6-446B-B5D4-6CBAF37F9674}" srcOrd="0" destOrd="0" presId="urn:microsoft.com/office/officeart/2005/8/layout/hierarchy3"/>
    <dgm:cxn modelId="{1C2DDF20-01C5-4935-BF36-5EA4589AAF45}" type="presParOf" srcId="{993983D9-F5A6-446B-B5D4-6CBAF37F9674}" destId="{1A7E4354-CB8B-4738-8371-DF889A7982A9}" srcOrd="0" destOrd="0" presId="urn:microsoft.com/office/officeart/2005/8/layout/hierarchy3"/>
    <dgm:cxn modelId="{95BB5173-DA34-45DA-834A-391E5E9059C2}" type="presParOf" srcId="{1A7E4354-CB8B-4738-8371-DF889A7982A9}" destId="{F0783868-CDC3-43C0-BFFA-8A35B2A26FFC}" srcOrd="0" destOrd="0" presId="urn:microsoft.com/office/officeart/2005/8/layout/hierarchy3"/>
    <dgm:cxn modelId="{A82779F6-5429-40F0-AC20-96CD484A00D1}" type="presParOf" srcId="{1A7E4354-CB8B-4738-8371-DF889A7982A9}" destId="{095C0CB8-490F-49E0-A543-22E6E7CC326A}" srcOrd="1" destOrd="0" presId="urn:microsoft.com/office/officeart/2005/8/layout/hierarchy3"/>
    <dgm:cxn modelId="{02A49982-2421-410F-9070-1E168C0FC134}" type="presParOf" srcId="{993983D9-F5A6-446B-B5D4-6CBAF37F9674}" destId="{F6089908-8AAF-4FD8-8196-C8965D318B4C}" srcOrd="1" destOrd="0" presId="urn:microsoft.com/office/officeart/2005/8/layout/hierarchy3"/>
    <dgm:cxn modelId="{6755A2C1-E362-469E-9FB2-CCFB0DC29644}" type="presParOf" srcId="{F6089908-8AAF-4FD8-8196-C8965D318B4C}" destId="{A604E1C0-1B77-4BC4-88DD-9A19A76D8545}" srcOrd="0" destOrd="0" presId="urn:microsoft.com/office/officeart/2005/8/layout/hierarchy3"/>
    <dgm:cxn modelId="{BFAFFEE9-815F-4402-9DD8-449AC9B6F8FF}" type="presParOf" srcId="{F6089908-8AAF-4FD8-8196-C8965D318B4C}" destId="{F63320F0-5728-4DD2-A802-BE5878DFF11E}" srcOrd="1" destOrd="0" presId="urn:microsoft.com/office/officeart/2005/8/layout/hierarchy3"/>
    <dgm:cxn modelId="{F2DE1301-D155-481A-BCE4-087EFFF28CC4}" type="presParOf" srcId="{F6089908-8AAF-4FD8-8196-C8965D318B4C}" destId="{E0646972-593F-46C3-884E-389A0E0813DC}" srcOrd="2" destOrd="0" presId="urn:microsoft.com/office/officeart/2005/8/layout/hierarchy3"/>
    <dgm:cxn modelId="{53B97E42-93F5-4A41-8FE6-4FBCBD0329A1}" type="presParOf" srcId="{F6089908-8AAF-4FD8-8196-C8965D318B4C}" destId="{AB190312-0EC8-4FB0-AED7-99AD8DA16834}" srcOrd="3" destOrd="0" presId="urn:microsoft.com/office/officeart/2005/8/layout/hierarchy3"/>
    <dgm:cxn modelId="{2429812E-9FB9-4518-B623-5D3564038F0F}" type="presParOf" srcId="{F6089908-8AAF-4FD8-8196-C8965D318B4C}" destId="{A9FEFC2B-D80F-46F4-ADC3-AFCE4682791B}" srcOrd="4" destOrd="0" presId="urn:microsoft.com/office/officeart/2005/8/layout/hierarchy3"/>
    <dgm:cxn modelId="{0883124D-881F-4348-80DB-946D73CDC45A}" type="presParOf" srcId="{F6089908-8AAF-4FD8-8196-C8965D318B4C}" destId="{DF0F3ACB-90B4-499A-A11C-04EDB4B98E37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ADA820C-5A66-4E95-AD28-E38D9CBFB402}" type="doc">
      <dgm:prSet loTypeId="urn:microsoft.com/office/officeart/2005/8/layout/radial4" loCatId="relationship" qsTypeId="urn:microsoft.com/office/officeart/2005/8/quickstyle/3d4" qsCatId="3D" csTypeId="urn:microsoft.com/office/officeart/2005/8/colors/accent6_1" csCatId="accent6" phldr="1"/>
      <dgm:spPr/>
      <dgm:t>
        <a:bodyPr/>
        <a:lstStyle/>
        <a:p>
          <a:endParaRPr lang="hu-HU"/>
        </a:p>
      </dgm:t>
    </dgm:pt>
    <dgm:pt modelId="{7A3E01C2-D095-44E3-8BAA-EEFDFB8A1C4A}">
      <dgm:prSet phldrT="[Szöveg]" custT="1"/>
      <dgm:spPr/>
      <dgm:t>
        <a:bodyPr/>
        <a:lstStyle/>
        <a:p>
          <a:r>
            <a:rPr lang="hu-HU" sz="3200" b="1" i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Times New Roman" panose="02020603050405020304" pitchFamily="18" charset="0"/>
            </a:rPr>
            <a:t>Kormány</a:t>
          </a:r>
        </a:p>
      </dgm:t>
    </dgm:pt>
    <dgm:pt modelId="{8A299775-4A60-4404-9F62-C4821B732BC7}" type="parTrans" cxnId="{6F1E0759-2CFE-4124-8962-8647FAC953C0}">
      <dgm:prSet/>
      <dgm:spPr/>
      <dgm:t>
        <a:bodyPr/>
        <a:lstStyle/>
        <a:p>
          <a:endParaRPr lang="hu-HU"/>
        </a:p>
      </dgm:t>
    </dgm:pt>
    <dgm:pt modelId="{0F22F7CF-6221-4759-85E7-68630A0C7CBB}" type="sibTrans" cxnId="{6F1E0759-2CFE-4124-8962-8647FAC953C0}">
      <dgm:prSet/>
      <dgm:spPr/>
      <dgm:t>
        <a:bodyPr/>
        <a:lstStyle/>
        <a:p>
          <a:endParaRPr lang="hu-HU"/>
        </a:p>
      </dgm:t>
    </dgm:pt>
    <dgm:pt modelId="{37358179-8D47-4E8B-9C96-BF7EE6DAF589}">
      <dgm:prSet phldrT="[Szöveg]" custT="1"/>
      <dgm:spPr/>
      <dgm:t>
        <a:bodyPr/>
        <a:lstStyle/>
        <a:p>
          <a:pPr algn="ctr">
            <a:lnSpc>
              <a:spcPct val="100000"/>
            </a:lnSpc>
            <a:spcAft>
              <a:spcPts val="0"/>
            </a:spcAft>
          </a:pPr>
          <a:r>
            <a:rPr lang="hu-HU" sz="2000" b="1" u="none" dirty="0">
              <a:latin typeface="+mj-lt"/>
              <a:cs typeface="Times New Roman" panose="02020603050405020304" pitchFamily="18" charset="0"/>
            </a:rPr>
            <a:t>Kormányzati koordinációt segítő testületi szervek:</a:t>
          </a:r>
        </a:p>
        <a:p>
          <a:pPr algn="ctr">
            <a:lnSpc>
              <a:spcPct val="100000"/>
            </a:lnSpc>
            <a:spcAft>
              <a:spcPts val="0"/>
            </a:spcAft>
          </a:pPr>
          <a:endParaRPr lang="hu-HU" sz="2000" b="0" u="none" dirty="0">
            <a:latin typeface="+mj-lt"/>
            <a:cs typeface="Times New Roman" panose="02020603050405020304" pitchFamily="18" charset="0"/>
          </a:endParaRPr>
        </a:p>
        <a:p>
          <a:pPr algn="l">
            <a:lnSpc>
              <a:spcPct val="90000"/>
            </a:lnSpc>
            <a:spcAft>
              <a:spcPct val="35000"/>
            </a:spcAft>
          </a:pPr>
          <a:r>
            <a:rPr lang="hu-HU" sz="2000" b="0" u="none" dirty="0">
              <a:latin typeface="+mj-lt"/>
              <a:cs typeface="Times New Roman" panose="02020603050405020304" pitchFamily="18" charset="0"/>
            </a:rPr>
            <a:t>1. Kormánybizottságok </a:t>
          </a:r>
        </a:p>
        <a:p>
          <a:pPr algn="l">
            <a:lnSpc>
              <a:spcPct val="90000"/>
            </a:lnSpc>
            <a:spcAft>
              <a:spcPct val="35000"/>
            </a:spcAft>
          </a:pPr>
          <a:r>
            <a:rPr lang="hu-HU" sz="2000" b="0" u="none" dirty="0">
              <a:latin typeface="+mj-lt"/>
              <a:cs typeface="Times New Roman" panose="02020603050405020304" pitchFamily="18" charset="0"/>
            </a:rPr>
            <a:t>2. Kabinetek</a:t>
          </a:r>
        </a:p>
        <a:p>
          <a:pPr algn="l">
            <a:lnSpc>
              <a:spcPct val="90000"/>
            </a:lnSpc>
            <a:spcAft>
              <a:spcPts val="0"/>
            </a:spcAft>
          </a:pPr>
          <a:r>
            <a:rPr lang="hu-HU" sz="2000" b="0" u="none" dirty="0">
              <a:latin typeface="+mj-lt"/>
              <a:cs typeface="Times New Roman" panose="02020603050405020304" pitchFamily="18" charset="0"/>
            </a:rPr>
            <a:t>3. Egyéb javaslattevő,</a:t>
          </a:r>
        </a:p>
        <a:p>
          <a:pPr algn="l">
            <a:lnSpc>
              <a:spcPct val="90000"/>
            </a:lnSpc>
            <a:spcAft>
              <a:spcPts val="0"/>
            </a:spcAft>
          </a:pPr>
          <a:r>
            <a:rPr lang="hu-HU" sz="2000" b="0" u="none" dirty="0">
              <a:latin typeface="+mj-lt"/>
              <a:cs typeface="Times New Roman" panose="02020603050405020304" pitchFamily="18" charset="0"/>
            </a:rPr>
            <a:t>    véleményező, tanácsadó</a:t>
          </a:r>
        </a:p>
        <a:p>
          <a:pPr algn="l">
            <a:lnSpc>
              <a:spcPct val="90000"/>
            </a:lnSpc>
            <a:spcAft>
              <a:spcPts val="0"/>
            </a:spcAft>
          </a:pPr>
          <a:r>
            <a:rPr lang="hu-HU" sz="2000" b="0" u="none" dirty="0">
              <a:latin typeface="+mj-lt"/>
              <a:cs typeface="Times New Roman" panose="02020603050405020304" pitchFamily="18" charset="0"/>
            </a:rPr>
            <a:t>    testületek</a:t>
          </a:r>
        </a:p>
        <a:p>
          <a:pPr algn="l">
            <a:lnSpc>
              <a:spcPct val="90000"/>
            </a:lnSpc>
            <a:spcAft>
              <a:spcPts val="0"/>
            </a:spcAft>
          </a:pPr>
          <a:r>
            <a:rPr lang="hu-HU" sz="2000" b="0" u="none" dirty="0">
              <a:latin typeface="+mj-lt"/>
              <a:cs typeface="Times New Roman" panose="02020603050405020304" pitchFamily="18" charset="0"/>
            </a:rPr>
            <a:t>    (pl.: Kollégiumok)</a:t>
          </a:r>
        </a:p>
      </dgm:t>
    </dgm:pt>
    <dgm:pt modelId="{8E1074C2-0A35-49F2-B770-A792BE5E35BB}" type="parTrans" cxnId="{BC030B1C-214C-4AD1-9599-1A6B8915C15C}">
      <dgm:prSet/>
      <dgm:spPr/>
      <dgm:t>
        <a:bodyPr/>
        <a:lstStyle/>
        <a:p>
          <a:endParaRPr lang="hu-HU"/>
        </a:p>
      </dgm:t>
    </dgm:pt>
    <dgm:pt modelId="{9B9C89C4-8B06-4CEB-B22E-4D0165819408}" type="sibTrans" cxnId="{BC030B1C-214C-4AD1-9599-1A6B8915C15C}">
      <dgm:prSet/>
      <dgm:spPr/>
      <dgm:t>
        <a:bodyPr/>
        <a:lstStyle/>
        <a:p>
          <a:endParaRPr lang="hu-HU"/>
        </a:p>
      </dgm:t>
    </dgm:pt>
    <dgm:pt modelId="{083525D1-AF5C-4B07-ADB1-3A52F9BAC66D}">
      <dgm:prSet phldrT="[Szöveg]" custT="1"/>
      <dgm:spPr/>
      <dgm:t>
        <a:bodyPr/>
        <a:lstStyle/>
        <a:p>
          <a:pPr algn="ctr">
            <a:lnSpc>
              <a:spcPct val="90000"/>
            </a:lnSpc>
            <a:spcAft>
              <a:spcPct val="35000"/>
            </a:spcAft>
          </a:pPr>
          <a:endParaRPr lang="hu-HU" sz="2200" b="1" u="none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ctr">
            <a:lnSpc>
              <a:spcPct val="90000"/>
            </a:lnSpc>
            <a:spcAft>
              <a:spcPct val="35000"/>
            </a:spcAft>
          </a:pPr>
          <a:r>
            <a:rPr lang="hu-HU" sz="2200" b="1" u="none" dirty="0">
              <a:latin typeface="Times New Roman" panose="02020603050405020304" pitchFamily="18" charset="0"/>
              <a:cs typeface="Times New Roman" panose="02020603050405020304" pitchFamily="18" charset="0"/>
            </a:rPr>
            <a:t>„</a:t>
          </a:r>
          <a:r>
            <a:rPr lang="hu-HU" sz="2400" b="1" u="none" dirty="0">
              <a:latin typeface="+mj-lt"/>
              <a:cs typeface="Times New Roman" panose="02020603050405020304" pitchFamily="18" charset="0"/>
            </a:rPr>
            <a:t>Egyszemélyes” segédszervek</a:t>
          </a:r>
          <a:r>
            <a:rPr lang="hu-HU" sz="2400" b="0" u="none" dirty="0">
              <a:latin typeface="+mj-lt"/>
              <a:cs typeface="Times New Roman" panose="02020603050405020304" pitchFamily="18" charset="0"/>
            </a:rPr>
            <a:t>:</a:t>
          </a:r>
        </a:p>
        <a:p>
          <a:pPr algn="l">
            <a:lnSpc>
              <a:spcPct val="90000"/>
            </a:lnSpc>
            <a:spcAft>
              <a:spcPct val="35000"/>
            </a:spcAft>
          </a:pPr>
          <a:r>
            <a:rPr lang="hu-HU" sz="2000" b="0" u="none" dirty="0">
              <a:latin typeface="+mj-lt"/>
              <a:cs typeface="Times New Roman" panose="02020603050405020304" pitchFamily="18" charset="0"/>
            </a:rPr>
            <a:t>1. a miniszterelnök politikai igazgatója</a:t>
          </a:r>
        </a:p>
        <a:p>
          <a:pPr algn="l">
            <a:lnSpc>
              <a:spcPct val="90000"/>
            </a:lnSpc>
            <a:spcAft>
              <a:spcPct val="35000"/>
            </a:spcAft>
          </a:pPr>
          <a:r>
            <a:rPr lang="hu-HU" sz="2000" b="0" u="none" dirty="0">
              <a:latin typeface="+mj-lt"/>
              <a:cs typeface="Times New Roman" panose="02020603050405020304" pitchFamily="18" charset="0"/>
            </a:rPr>
            <a:t>2. a miniszterelnök nemzetbiztonsági főtanácsadója</a:t>
          </a:r>
        </a:p>
        <a:p>
          <a:pPr algn="l">
            <a:lnSpc>
              <a:spcPct val="90000"/>
            </a:lnSpc>
            <a:spcAft>
              <a:spcPct val="35000"/>
            </a:spcAft>
          </a:pPr>
          <a:r>
            <a:rPr lang="hu-HU" sz="2000" b="0" u="none" dirty="0">
              <a:latin typeface="+mj-lt"/>
              <a:cs typeface="Times New Roman" panose="02020603050405020304" pitchFamily="18" charset="0"/>
            </a:rPr>
            <a:t>3. kormánybiztos</a:t>
          </a:r>
        </a:p>
        <a:p>
          <a:pPr algn="l">
            <a:lnSpc>
              <a:spcPct val="90000"/>
            </a:lnSpc>
            <a:spcAft>
              <a:spcPct val="35000"/>
            </a:spcAft>
          </a:pPr>
          <a:r>
            <a:rPr lang="hu-HU" sz="2000" b="0" u="none" dirty="0">
              <a:latin typeface="+mj-lt"/>
              <a:cs typeface="Times New Roman" panose="02020603050405020304" pitchFamily="18" charset="0"/>
            </a:rPr>
            <a:t>4. miniszterelnöki biztos</a:t>
          </a:r>
        </a:p>
        <a:p>
          <a:pPr algn="l">
            <a:lnSpc>
              <a:spcPct val="90000"/>
            </a:lnSpc>
            <a:spcAft>
              <a:spcPct val="35000"/>
            </a:spcAft>
          </a:pPr>
          <a:r>
            <a:rPr lang="hu-HU" sz="2000" b="0" u="none" dirty="0">
              <a:latin typeface="+mj-lt"/>
              <a:cs typeface="Times New Roman" panose="02020603050405020304" pitchFamily="18" charset="0"/>
            </a:rPr>
            <a:t>5. miniszterelnöki megbízott</a:t>
          </a:r>
        </a:p>
        <a:p>
          <a:pPr algn="l">
            <a:lnSpc>
              <a:spcPct val="90000"/>
            </a:lnSpc>
            <a:spcAft>
              <a:spcPct val="35000"/>
            </a:spcAft>
          </a:pPr>
          <a:endParaRPr lang="hu-HU" sz="2400" b="0" u="none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31E70B3-4ACB-4D1C-9618-D773C2CD5971}" type="parTrans" cxnId="{F69B361E-81D9-4C4C-9EEC-E35A4E07E88A}">
      <dgm:prSet/>
      <dgm:spPr/>
      <dgm:t>
        <a:bodyPr/>
        <a:lstStyle/>
        <a:p>
          <a:endParaRPr lang="hu-HU"/>
        </a:p>
      </dgm:t>
    </dgm:pt>
    <dgm:pt modelId="{8DC9503C-8192-4535-96B0-051BF1EC8B5E}" type="sibTrans" cxnId="{F69B361E-81D9-4C4C-9EEC-E35A4E07E88A}">
      <dgm:prSet/>
      <dgm:spPr/>
      <dgm:t>
        <a:bodyPr/>
        <a:lstStyle/>
        <a:p>
          <a:endParaRPr lang="hu-HU"/>
        </a:p>
      </dgm:t>
    </dgm:pt>
    <dgm:pt modelId="{3B0BA251-65AC-4156-A3C6-E86AAC2AB0F8}">
      <dgm:prSet custScaleX="133073" custScaleY="131256" custRadScaleRad="130427" custRadScaleInc="-5831"/>
      <dgm:spPr/>
      <dgm:t>
        <a:bodyPr/>
        <a:lstStyle/>
        <a:p>
          <a:endParaRPr lang="hu-HU" dirty="0"/>
        </a:p>
      </dgm:t>
    </dgm:pt>
    <dgm:pt modelId="{0BE1AD51-F6C9-430F-820C-E279508DFEBD}" type="sibTrans" cxnId="{7A4FF891-CB3F-4293-9426-D9A84C1E1AF2}">
      <dgm:prSet/>
      <dgm:spPr/>
      <dgm:t>
        <a:bodyPr/>
        <a:lstStyle/>
        <a:p>
          <a:endParaRPr lang="hu-HU"/>
        </a:p>
      </dgm:t>
    </dgm:pt>
    <dgm:pt modelId="{AD2C6781-3619-47F1-8B9A-724EE055DD3A}" type="parTrans" cxnId="{7A4FF891-CB3F-4293-9426-D9A84C1E1AF2}">
      <dgm:prSet custScaleX="35743" custLinFactNeighborX="-22889" custLinFactNeighborY="99115"/>
      <dgm:spPr/>
      <dgm:t>
        <a:bodyPr/>
        <a:lstStyle/>
        <a:p>
          <a:endParaRPr lang="hu-HU"/>
        </a:p>
      </dgm:t>
    </dgm:pt>
    <dgm:pt modelId="{D7CD55C8-C6EC-4650-8BBF-ECE03184B8E0}" type="pres">
      <dgm:prSet presAssocID="{CADA820C-5A66-4E95-AD28-E38D9CBFB402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8D71916D-4AC1-4A1D-9841-1FF7F97EA9C5}" type="pres">
      <dgm:prSet presAssocID="{7A3E01C2-D095-44E3-8BAA-EEFDFB8A1C4A}" presName="centerShape" presStyleLbl="node0" presStyleIdx="0" presStyleCnt="1" custScaleX="141537" custScaleY="34253" custLinFactNeighborX="-1810" custLinFactNeighborY="-51846"/>
      <dgm:spPr>
        <a:prstGeom prst="roundRect">
          <a:avLst/>
        </a:prstGeom>
      </dgm:spPr>
    </dgm:pt>
    <dgm:pt modelId="{B5FA9B62-8B3D-4975-949D-8FB87104C556}" type="pres">
      <dgm:prSet presAssocID="{8E1074C2-0A35-49F2-B770-A792BE5E35BB}" presName="parTrans" presStyleLbl="bgSibTrans2D1" presStyleIdx="0" presStyleCnt="2" custScaleX="43476" custLinFactY="-53246" custLinFactNeighborX="-51053" custLinFactNeighborY="-100000"/>
      <dgm:spPr/>
    </dgm:pt>
    <dgm:pt modelId="{CA1123B8-FCC7-4314-94E2-83B95281C96B}" type="pres">
      <dgm:prSet presAssocID="{37358179-8D47-4E8B-9C96-BF7EE6DAF589}" presName="node" presStyleLbl="node1" presStyleIdx="0" presStyleCnt="2" custScaleX="165040" custScaleY="160682" custRadScaleRad="67415" custRadScaleInc="-18621">
        <dgm:presLayoutVars>
          <dgm:bulletEnabled val="1"/>
        </dgm:presLayoutVars>
      </dgm:prSet>
      <dgm:spPr/>
    </dgm:pt>
    <dgm:pt modelId="{09CFCC9A-8D24-488B-AAEA-13DBD513060D}" type="pres">
      <dgm:prSet presAssocID="{B31E70B3-4ACB-4D1C-9618-D773C2CD5971}" presName="parTrans" presStyleLbl="bgSibTrans2D1" presStyleIdx="1" presStyleCnt="2" custScaleX="41955" custLinFactY="-57537" custLinFactNeighborX="46016" custLinFactNeighborY="-100000"/>
      <dgm:spPr/>
    </dgm:pt>
    <dgm:pt modelId="{F6E181A5-1C34-42AF-9A53-3BDAB608CE61}" type="pres">
      <dgm:prSet presAssocID="{083525D1-AF5C-4B07-ADB1-3A52F9BAC66D}" presName="node" presStyleLbl="node1" presStyleIdx="1" presStyleCnt="2" custScaleX="169309" custScaleY="155059" custRadScaleRad="63770" custRadScaleInc="17732">
        <dgm:presLayoutVars>
          <dgm:bulletEnabled val="1"/>
        </dgm:presLayoutVars>
      </dgm:prSet>
      <dgm:spPr/>
    </dgm:pt>
  </dgm:ptLst>
  <dgm:cxnLst>
    <dgm:cxn modelId="{15450200-7A9E-4A6C-A5CA-541724F45E12}" type="presOf" srcId="{7A3E01C2-D095-44E3-8BAA-EEFDFB8A1C4A}" destId="{8D71916D-4AC1-4A1D-9841-1FF7F97EA9C5}" srcOrd="0" destOrd="0" presId="urn:microsoft.com/office/officeart/2005/8/layout/radial4"/>
    <dgm:cxn modelId="{BC030B1C-214C-4AD1-9599-1A6B8915C15C}" srcId="{7A3E01C2-D095-44E3-8BAA-EEFDFB8A1C4A}" destId="{37358179-8D47-4E8B-9C96-BF7EE6DAF589}" srcOrd="0" destOrd="0" parTransId="{8E1074C2-0A35-49F2-B770-A792BE5E35BB}" sibTransId="{9B9C89C4-8B06-4CEB-B22E-4D0165819408}"/>
    <dgm:cxn modelId="{F69B361E-81D9-4C4C-9EEC-E35A4E07E88A}" srcId="{7A3E01C2-D095-44E3-8BAA-EEFDFB8A1C4A}" destId="{083525D1-AF5C-4B07-ADB1-3A52F9BAC66D}" srcOrd="1" destOrd="0" parTransId="{B31E70B3-4ACB-4D1C-9618-D773C2CD5971}" sibTransId="{8DC9503C-8192-4535-96B0-051BF1EC8B5E}"/>
    <dgm:cxn modelId="{6F1E0759-2CFE-4124-8962-8647FAC953C0}" srcId="{CADA820C-5A66-4E95-AD28-E38D9CBFB402}" destId="{7A3E01C2-D095-44E3-8BAA-EEFDFB8A1C4A}" srcOrd="0" destOrd="0" parTransId="{8A299775-4A60-4404-9F62-C4821B732BC7}" sibTransId="{0F22F7CF-6221-4759-85E7-68630A0C7CBB}"/>
    <dgm:cxn modelId="{E6ED1F86-A064-4E9E-96ED-9837FA18DE7A}" type="presOf" srcId="{8E1074C2-0A35-49F2-B770-A792BE5E35BB}" destId="{B5FA9B62-8B3D-4975-949D-8FB87104C556}" srcOrd="0" destOrd="0" presId="urn:microsoft.com/office/officeart/2005/8/layout/radial4"/>
    <dgm:cxn modelId="{7A4FF891-CB3F-4293-9426-D9A84C1E1AF2}" srcId="{CADA820C-5A66-4E95-AD28-E38D9CBFB402}" destId="{3B0BA251-65AC-4156-A3C6-E86AAC2AB0F8}" srcOrd="1" destOrd="0" parTransId="{AD2C6781-3619-47F1-8B9A-724EE055DD3A}" sibTransId="{0BE1AD51-F6C9-430F-820C-E279508DFEBD}"/>
    <dgm:cxn modelId="{9D93A4BB-6C73-4624-9CD8-EA56BCFFCCDD}" type="presOf" srcId="{083525D1-AF5C-4B07-ADB1-3A52F9BAC66D}" destId="{F6E181A5-1C34-42AF-9A53-3BDAB608CE61}" srcOrd="0" destOrd="0" presId="urn:microsoft.com/office/officeart/2005/8/layout/radial4"/>
    <dgm:cxn modelId="{C35F12C1-D650-45D9-AB0E-DD15D6941376}" type="presOf" srcId="{CADA820C-5A66-4E95-AD28-E38D9CBFB402}" destId="{D7CD55C8-C6EC-4650-8BBF-ECE03184B8E0}" srcOrd="0" destOrd="0" presId="urn:microsoft.com/office/officeart/2005/8/layout/radial4"/>
    <dgm:cxn modelId="{2791E7C4-4224-4A88-A3B5-DF96F369EB22}" type="presOf" srcId="{B31E70B3-4ACB-4D1C-9618-D773C2CD5971}" destId="{09CFCC9A-8D24-488B-AAEA-13DBD513060D}" srcOrd="0" destOrd="0" presId="urn:microsoft.com/office/officeart/2005/8/layout/radial4"/>
    <dgm:cxn modelId="{F1C225E4-E20B-4AA8-9509-0E56E674ACF7}" type="presOf" srcId="{37358179-8D47-4E8B-9C96-BF7EE6DAF589}" destId="{CA1123B8-FCC7-4314-94E2-83B95281C96B}" srcOrd="0" destOrd="0" presId="urn:microsoft.com/office/officeart/2005/8/layout/radial4"/>
    <dgm:cxn modelId="{DAF85110-50C5-458C-8DA5-7B8A265D6E9D}" type="presParOf" srcId="{D7CD55C8-C6EC-4650-8BBF-ECE03184B8E0}" destId="{8D71916D-4AC1-4A1D-9841-1FF7F97EA9C5}" srcOrd="0" destOrd="0" presId="urn:microsoft.com/office/officeart/2005/8/layout/radial4"/>
    <dgm:cxn modelId="{4E4FEA50-97CC-4D6B-B8DF-BD4AE94809E7}" type="presParOf" srcId="{D7CD55C8-C6EC-4650-8BBF-ECE03184B8E0}" destId="{B5FA9B62-8B3D-4975-949D-8FB87104C556}" srcOrd="1" destOrd="0" presId="urn:microsoft.com/office/officeart/2005/8/layout/radial4"/>
    <dgm:cxn modelId="{E1774552-E0A5-4DD2-BDA2-6A080DFA4228}" type="presParOf" srcId="{D7CD55C8-C6EC-4650-8BBF-ECE03184B8E0}" destId="{CA1123B8-FCC7-4314-94E2-83B95281C96B}" srcOrd="2" destOrd="0" presId="urn:microsoft.com/office/officeart/2005/8/layout/radial4"/>
    <dgm:cxn modelId="{CAFB1088-00D8-4583-87B9-E50FF525E130}" type="presParOf" srcId="{D7CD55C8-C6EC-4650-8BBF-ECE03184B8E0}" destId="{09CFCC9A-8D24-488B-AAEA-13DBD513060D}" srcOrd="3" destOrd="0" presId="urn:microsoft.com/office/officeart/2005/8/layout/radial4"/>
    <dgm:cxn modelId="{3C4977CB-2CCA-477A-878E-54D0279B6E0B}" type="presParOf" srcId="{D7CD55C8-C6EC-4650-8BBF-ECE03184B8E0}" destId="{F6E181A5-1C34-42AF-9A53-3BDAB608CE61}" srcOrd="4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7794183-5AE0-49AC-84A6-BB2FC6CA874F}" type="doc">
      <dgm:prSet loTypeId="urn:microsoft.com/office/officeart/2005/8/layout/pyramid1" loCatId="pyramid" qsTypeId="urn:microsoft.com/office/officeart/2005/8/quickstyle/3d3" qsCatId="3D" csTypeId="urn:microsoft.com/office/officeart/2005/8/colors/accent1_1" csCatId="accent1" phldr="1"/>
      <dgm:spPr/>
      <dgm:t>
        <a:bodyPr/>
        <a:lstStyle/>
        <a:p>
          <a:endParaRPr lang="hu-HU"/>
        </a:p>
      </dgm:t>
    </dgm:pt>
    <dgm:pt modelId="{A997CE6A-E498-42D6-B2A9-D5D7A5DDD098}">
      <dgm:prSet phldrT="[Szöveg]" custT="1"/>
      <dgm:spPr/>
      <dgm:t>
        <a:bodyPr/>
        <a:lstStyle/>
        <a:p>
          <a:endParaRPr lang="hu-HU" sz="2000" b="0" dirty="0">
            <a:solidFill>
              <a:schemeClr val="tx2">
                <a:lumMod val="1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4F57859-AC6F-47BE-A6DC-41EEF70EE58A}" type="parTrans" cxnId="{89995ACA-29E6-4C08-A38A-4E73CDE45FE9}">
      <dgm:prSet/>
      <dgm:spPr/>
      <dgm:t>
        <a:bodyPr/>
        <a:lstStyle/>
        <a:p>
          <a:endParaRPr lang="hu-HU" sz="1500">
            <a:latin typeface="Times New Roman" pitchFamily="18" charset="0"/>
            <a:cs typeface="Times New Roman" pitchFamily="18" charset="0"/>
          </a:endParaRPr>
        </a:p>
      </dgm:t>
    </dgm:pt>
    <dgm:pt modelId="{8FD959E4-6276-4479-AE61-61757A5F041C}" type="sibTrans" cxnId="{89995ACA-29E6-4C08-A38A-4E73CDE45FE9}">
      <dgm:prSet/>
      <dgm:spPr/>
      <dgm:t>
        <a:bodyPr/>
        <a:lstStyle/>
        <a:p>
          <a:endParaRPr lang="hu-HU" sz="1500">
            <a:latin typeface="Times New Roman" pitchFamily="18" charset="0"/>
            <a:cs typeface="Times New Roman" pitchFamily="18" charset="0"/>
          </a:endParaRPr>
        </a:p>
      </dgm:t>
    </dgm:pt>
    <dgm:pt modelId="{E3714E80-D110-4AE6-B3FB-3C5D068DD1B2}">
      <dgm:prSet phldrT="[Szöveg]" custT="1"/>
      <dgm:spPr/>
      <dgm:t>
        <a:bodyPr/>
        <a:lstStyle/>
        <a:p>
          <a:pPr algn="ctr"/>
          <a:r>
            <a:rPr lang="hu-HU" sz="2000" b="1" dirty="0">
              <a:latin typeface="+mj-lt"/>
              <a:cs typeface="Times New Roman" panose="02020603050405020304" pitchFamily="18" charset="0"/>
            </a:rPr>
            <a:t>Főosztály</a:t>
          </a:r>
        </a:p>
      </dgm:t>
    </dgm:pt>
    <dgm:pt modelId="{FB66ED9E-3E21-4D8A-B700-E5A728FC8380}" type="parTrans" cxnId="{1FB33082-24FC-48BD-B388-6D670CE4835B}">
      <dgm:prSet/>
      <dgm:spPr/>
      <dgm:t>
        <a:bodyPr/>
        <a:lstStyle/>
        <a:p>
          <a:endParaRPr lang="hu-HU" sz="1500">
            <a:latin typeface="Times New Roman" pitchFamily="18" charset="0"/>
            <a:cs typeface="Times New Roman" pitchFamily="18" charset="0"/>
          </a:endParaRPr>
        </a:p>
      </dgm:t>
    </dgm:pt>
    <dgm:pt modelId="{F8B1C4ED-A8FD-4A4B-B123-66317CA41C6F}" type="sibTrans" cxnId="{1FB33082-24FC-48BD-B388-6D670CE4835B}">
      <dgm:prSet/>
      <dgm:spPr/>
      <dgm:t>
        <a:bodyPr/>
        <a:lstStyle/>
        <a:p>
          <a:endParaRPr lang="hu-HU" sz="1500">
            <a:latin typeface="Times New Roman" pitchFamily="18" charset="0"/>
            <a:cs typeface="Times New Roman" pitchFamily="18" charset="0"/>
          </a:endParaRPr>
        </a:p>
      </dgm:t>
    </dgm:pt>
    <dgm:pt modelId="{5CD1D436-DF83-4398-B053-46E8D800283B}">
      <dgm:prSet phldrT="[Szöveg]" custT="1"/>
      <dgm:spPr/>
      <dgm:t>
        <a:bodyPr/>
        <a:lstStyle/>
        <a:p>
          <a:r>
            <a:rPr lang="hu-HU" sz="2000" b="1" dirty="0">
              <a:latin typeface="+mj-lt"/>
              <a:cs typeface="Times New Roman" panose="02020603050405020304" pitchFamily="18" charset="0"/>
            </a:rPr>
            <a:t>Osztály</a:t>
          </a:r>
        </a:p>
      </dgm:t>
    </dgm:pt>
    <dgm:pt modelId="{67DFD69F-F569-41ED-8D92-E8E88629A5DE}" type="parTrans" cxnId="{6EE411E9-F31E-4072-AF4F-743F412EBCC7}">
      <dgm:prSet/>
      <dgm:spPr/>
      <dgm:t>
        <a:bodyPr/>
        <a:lstStyle/>
        <a:p>
          <a:endParaRPr lang="hu-HU" sz="1500">
            <a:latin typeface="Times New Roman" pitchFamily="18" charset="0"/>
            <a:cs typeface="Times New Roman" pitchFamily="18" charset="0"/>
          </a:endParaRPr>
        </a:p>
      </dgm:t>
    </dgm:pt>
    <dgm:pt modelId="{D39D7AF8-E2DF-46DC-B587-B715D45BA536}" type="sibTrans" cxnId="{6EE411E9-F31E-4072-AF4F-743F412EBCC7}">
      <dgm:prSet/>
      <dgm:spPr/>
      <dgm:t>
        <a:bodyPr/>
        <a:lstStyle/>
        <a:p>
          <a:endParaRPr lang="hu-HU" sz="1500">
            <a:latin typeface="Times New Roman" pitchFamily="18" charset="0"/>
            <a:cs typeface="Times New Roman" pitchFamily="18" charset="0"/>
          </a:endParaRPr>
        </a:p>
      </dgm:t>
    </dgm:pt>
    <dgm:pt modelId="{6D26C7DA-EDC5-490D-956B-9A93C7F9354E}">
      <dgm:prSet custT="1"/>
      <dgm:spPr/>
      <dgm:t>
        <a:bodyPr/>
        <a:lstStyle/>
        <a:p>
          <a:r>
            <a:rPr lang="hu-HU" sz="1600" b="1" dirty="0">
              <a:latin typeface="+mj-lt"/>
              <a:cs typeface="Times New Roman" panose="02020603050405020304" pitchFamily="18" charset="0"/>
            </a:rPr>
            <a:t>Államtitkárság</a:t>
          </a:r>
        </a:p>
      </dgm:t>
    </dgm:pt>
    <dgm:pt modelId="{9065BF03-5A9E-49C5-8101-40E88C638146}" type="parTrans" cxnId="{110F45AC-5533-47FE-9EF5-2589B8D74353}">
      <dgm:prSet/>
      <dgm:spPr/>
      <dgm:t>
        <a:bodyPr/>
        <a:lstStyle/>
        <a:p>
          <a:endParaRPr lang="hu-HU" sz="1500">
            <a:latin typeface="Times New Roman" pitchFamily="18" charset="0"/>
            <a:cs typeface="Times New Roman" pitchFamily="18" charset="0"/>
          </a:endParaRPr>
        </a:p>
      </dgm:t>
    </dgm:pt>
    <dgm:pt modelId="{1BA211E3-C84E-4775-AD39-9D01B2D30D0A}" type="sibTrans" cxnId="{110F45AC-5533-47FE-9EF5-2589B8D74353}">
      <dgm:prSet/>
      <dgm:spPr/>
      <dgm:t>
        <a:bodyPr/>
        <a:lstStyle/>
        <a:p>
          <a:endParaRPr lang="hu-HU" sz="1500">
            <a:latin typeface="Times New Roman" pitchFamily="18" charset="0"/>
            <a:cs typeface="Times New Roman" pitchFamily="18" charset="0"/>
          </a:endParaRPr>
        </a:p>
      </dgm:t>
    </dgm:pt>
    <dgm:pt modelId="{2E664FE7-5321-490B-8C61-D5543DCF4DB8}">
      <dgm:prSet custT="1"/>
      <dgm:spPr/>
      <dgm:t>
        <a:bodyPr/>
        <a:lstStyle/>
        <a:p>
          <a:r>
            <a:rPr lang="hu-HU" sz="1800" b="1" dirty="0">
              <a:latin typeface="+mj-lt"/>
              <a:cs typeface="Times New Roman" panose="02020603050405020304" pitchFamily="18" charset="0"/>
            </a:rPr>
            <a:t>Helyettes államtitkárság</a:t>
          </a:r>
        </a:p>
      </dgm:t>
    </dgm:pt>
    <dgm:pt modelId="{3DEB95C3-A770-4004-BA19-40784FA0F3F7}" type="parTrans" cxnId="{60A82095-E771-495A-AC55-1D52B968813D}">
      <dgm:prSet/>
      <dgm:spPr/>
      <dgm:t>
        <a:bodyPr/>
        <a:lstStyle/>
        <a:p>
          <a:endParaRPr lang="hu-HU" sz="1500">
            <a:latin typeface="Times New Roman" pitchFamily="18" charset="0"/>
            <a:cs typeface="Times New Roman" pitchFamily="18" charset="0"/>
          </a:endParaRPr>
        </a:p>
      </dgm:t>
    </dgm:pt>
    <dgm:pt modelId="{B5B46EFA-BD1F-4084-9D05-72A05D78429A}" type="sibTrans" cxnId="{60A82095-E771-495A-AC55-1D52B968813D}">
      <dgm:prSet/>
      <dgm:spPr/>
      <dgm:t>
        <a:bodyPr/>
        <a:lstStyle/>
        <a:p>
          <a:endParaRPr lang="hu-HU" sz="1500">
            <a:latin typeface="Times New Roman" pitchFamily="18" charset="0"/>
            <a:cs typeface="Times New Roman" pitchFamily="18" charset="0"/>
          </a:endParaRPr>
        </a:p>
      </dgm:t>
    </dgm:pt>
    <dgm:pt modelId="{F34AA4A4-4E25-4F26-B6F7-1BC5DB7DCB7F}">
      <dgm:prSet custT="1"/>
      <dgm:spPr/>
      <dgm:t>
        <a:bodyPr/>
        <a:lstStyle/>
        <a:p>
          <a:r>
            <a:rPr lang="hu-HU" sz="1600" dirty="0">
              <a:latin typeface="+mj-lt"/>
              <a:cs typeface="Times New Roman" panose="02020603050405020304" pitchFamily="18" charset="0"/>
            </a:rPr>
            <a:t>Szakmai, operatív feladatokért felelős  igazgatási munkacsoport. </a:t>
          </a:r>
        </a:p>
      </dgm:t>
    </dgm:pt>
    <dgm:pt modelId="{64AA613E-529F-4871-95FA-9B1F0BC0AD1E}" type="parTrans" cxnId="{92E4781B-57DC-4DFA-875B-90ED5369AA0A}">
      <dgm:prSet/>
      <dgm:spPr/>
      <dgm:t>
        <a:bodyPr/>
        <a:lstStyle/>
        <a:p>
          <a:endParaRPr lang="hu-HU" sz="1500">
            <a:latin typeface="Times New Roman" pitchFamily="18" charset="0"/>
            <a:cs typeface="Times New Roman" pitchFamily="18" charset="0"/>
          </a:endParaRPr>
        </a:p>
      </dgm:t>
    </dgm:pt>
    <dgm:pt modelId="{35F68C03-6A4A-4DC1-AD57-C5827C634BE9}" type="sibTrans" cxnId="{92E4781B-57DC-4DFA-875B-90ED5369AA0A}">
      <dgm:prSet/>
      <dgm:spPr/>
      <dgm:t>
        <a:bodyPr/>
        <a:lstStyle/>
        <a:p>
          <a:endParaRPr lang="hu-HU" sz="1500">
            <a:latin typeface="Times New Roman" pitchFamily="18" charset="0"/>
            <a:cs typeface="Times New Roman" pitchFamily="18" charset="0"/>
          </a:endParaRPr>
        </a:p>
      </dgm:t>
    </dgm:pt>
    <dgm:pt modelId="{F0D93FA3-919D-4F12-A890-173B8B3D1F84}">
      <dgm:prSet custT="1"/>
      <dgm:spPr/>
      <dgm:t>
        <a:bodyPr/>
        <a:lstStyle/>
        <a:p>
          <a:r>
            <a:rPr lang="hu-HU" sz="1600" dirty="0">
              <a:latin typeface="+mj-lt"/>
              <a:cs typeface="Times New Roman" panose="02020603050405020304" pitchFamily="18" charset="0"/>
            </a:rPr>
            <a:t>Csúcsminisztériumok, több korábban önálló tárcát foglalnak magukban</a:t>
          </a:r>
        </a:p>
      </dgm:t>
    </dgm:pt>
    <dgm:pt modelId="{8E7976B3-EEDD-4929-A30E-C2DAC8402380}" type="parTrans" cxnId="{17B7E3B2-2F81-4A6A-806C-980C49FC1F5A}">
      <dgm:prSet/>
      <dgm:spPr/>
      <dgm:t>
        <a:bodyPr/>
        <a:lstStyle/>
        <a:p>
          <a:endParaRPr lang="hu-HU" sz="1500">
            <a:latin typeface="Times New Roman" pitchFamily="18" charset="0"/>
            <a:cs typeface="Times New Roman" pitchFamily="18" charset="0"/>
          </a:endParaRPr>
        </a:p>
      </dgm:t>
    </dgm:pt>
    <dgm:pt modelId="{A8E588AB-5CF7-41F4-9880-AC46063D01BD}" type="sibTrans" cxnId="{17B7E3B2-2F81-4A6A-806C-980C49FC1F5A}">
      <dgm:prSet/>
      <dgm:spPr/>
      <dgm:t>
        <a:bodyPr/>
        <a:lstStyle/>
        <a:p>
          <a:endParaRPr lang="hu-HU" sz="1500">
            <a:latin typeface="Times New Roman" pitchFamily="18" charset="0"/>
            <a:cs typeface="Times New Roman" pitchFamily="18" charset="0"/>
          </a:endParaRPr>
        </a:p>
      </dgm:t>
    </dgm:pt>
    <dgm:pt modelId="{779A4C73-78C1-4135-8740-87D3076580E5}">
      <dgm:prSet custT="1"/>
      <dgm:spPr/>
      <dgm:t>
        <a:bodyPr/>
        <a:lstStyle/>
        <a:p>
          <a:r>
            <a:rPr lang="hu-HU" sz="1600" dirty="0">
              <a:latin typeface="+mj-lt"/>
              <a:cs typeface="Times New Roman" panose="02020603050405020304" pitchFamily="18" charset="0"/>
            </a:rPr>
            <a:t>Szakterületenként tagozódnak. Élén az államtitkár. Szakterülethez tartozó koncepciók kidolgozása, végrehajtás felügyelete, koordinálása.</a:t>
          </a:r>
        </a:p>
      </dgm:t>
    </dgm:pt>
    <dgm:pt modelId="{2A46B560-FBF3-4E90-8E4F-1001306ADE95}" type="parTrans" cxnId="{21CDE2EC-5AAA-4E9F-9A13-8147409B4F1F}">
      <dgm:prSet/>
      <dgm:spPr/>
      <dgm:t>
        <a:bodyPr/>
        <a:lstStyle/>
        <a:p>
          <a:endParaRPr lang="hu-HU" sz="1500">
            <a:latin typeface="Times New Roman" pitchFamily="18" charset="0"/>
            <a:cs typeface="Times New Roman" pitchFamily="18" charset="0"/>
          </a:endParaRPr>
        </a:p>
      </dgm:t>
    </dgm:pt>
    <dgm:pt modelId="{C5E4FA7C-6E66-414B-83CD-D04F29C98268}" type="sibTrans" cxnId="{21CDE2EC-5AAA-4E9F-9A13-8147409B4F1F}">
      <dgm:prSet/>
      <dgm:spPr/>
      <dgm:t>
        <a:bodyPr/>
        <a:lstStyle/>
        <a:p>
          <a:endParaRPr lang="hu-HU" sz="1500">
            <a:latin typeface="Times New Roman" pitchFamily="18" charset="0"/>
            <a:cs typeface="Times New Roman" pitchFamily="18" charset="0"/>
          </a:endParaRPr>
        </a:p>
      </dgm:t>
    </dgm:pt>
    <dgm:pt modelId="{45807069-6314-4EDC-BC2B-75C8B4BF5613}">
      <dgm:prSet custT="1"/>
      <dgm:spPr/>
      <dgm:t>
        <a:bodyPr/>
        <a:lstStyle/>
        <a:p>
          <a:r>
            <a:rPr lang="hu-HU" sz="1600" dirty="0">
              <a:latin typeface="+mj-lt"/>
              <a:cs typeface="Times New Roman" panose="02020603050405020304" pitchFamily="18" charset="0"/>
            </a:rPr>
            <a:t>Államtitkár munkájának segítése. Részterületek koordinációja. Élén a helyettes-államtitkár áll.</a:t>
          </a:r>
        </a:p>
      </dgm:t>
    </dgm:pt>
    <dgm:pt modelId="{888BCC21-7E15-4050-9485-78B00D13F092}" type="parTrans" cxnId="{2077C973-BC4C-4753-865D-73AD924F0B6D}">
      <dgm:prSet/>
      <dgm:spPr/>
      <dgm:t>
        <a:bodyPr/>
        <a:lstStyle/>
        <a:p>
          <a:endParaRPr lang="hu-HU" sz="1500">
            <a:latin typeface="Times New Roman" pitchFamily="18" charset="0"/>
            <a:cs typeface="Times New Roman" pitchFamily="18" charset="0"/>
          </a:endParaRPr>
        </a:p>
      </dgm:t>
    </dgm:pt>
    <dgm:pt modelId="{19685083-B9B4-4476-AB46-44E48D7A03E6}" type="sibTrans" cxnId="{2077C973-BC4C-4753-865D-73AD924F0B6D}">
      <dgm:prSet/>
      <dgm:spPr/>
      <dgm:t>
        <a:bodyPr/>
        <a:lstStyle/>
        <a:p>
          <a:endParaRPr lang="hu-HU" sz="1500">
            <a:latin typeface="Times New Roman" pitchFamily="18" charset="0"/>
            <a:cs typeface="Times New Roman" pitchFamily="18" charset="0"/>
          </a:endParaRPr>
        </a:p>
      </dgm:t>
    </dgm:pt>
    <dgm:pt modelId="{F3147DBC-B27A-49E6-A339-E4CD11151257}">
      <dgm:prSet custT="1"/>
      <dgm:spPr/>
      <dgm:t>
        <a:bodyPr/>
        <a:lstStyle/>
        <a:p>
          <a:r>
            <a:rPr lang="hu-HU" sz="1600" dirty="0">
              <a:latin typeface="+mj-lt"/>
              <a:cs typeface="Times New Roman" panose="02020603050405020304" pitchFamily="18" charset="0"/>
            </a:rPr>
            <a:t>Szakmai, operatív  feladatokért felelős igazgatási munkacsoport. </a:t>
          </a:r>
        </a:p>
      </dgm:t>
    </dgm:pt>
    <dgm:pt modelId="{BE6DDCEE-87C9-4779-8E74-D76F2A517140}" type="parTrans" cxnId="{AF65EB21-0830-4C76-BE20-E3A5012A7D4E}">
      <dgm:prSet/>
      <dgm:spPr/>
      <dgm:t>
        <a:bodyPr/>
        <a:lstStyle/>
        <a:p>
          <a:endParaRPr lang="hu-HU" sz="1500">
            <a:latin typeface="Times New Roman" pitchFamily="18" charset="0"/>
            <a:cs typeface="Times New Roman" pitchFamily="18" charset="0"/>
          </a:endParaRPr>
        </a:p>
      </dgm:t>
    </dgm:pt>
    <dgm:pt modelId="{F09BADB6-8213-4DD7-B968-98BCE45C6260}" type="sibTrans" cxnId="{AF65EB21-0830-4C76-BE20-E3A5012A7D4E}">
      <dgm:prSet/>
      <dgm:spPr/>
      <dgm:t>
        <a:bodyPr/>
        <a:lstStyle/>
        <a:p>
          <a:endParaRPr lang="hu-HU" sz="1500">
            <a:latin typeface="Times New Roman" pitchFamily="18" charset="0"/>
            <a:cs typeface="Times New Roman" pitchFamily="18" charset="0"/>
          </a:endParaRPr>
        </a:p>
      </dgm:t>
    </dgm:pt>
    <dgm:pt modelId="{3ED290FE-E022-4B18-9330-E621DE69AAFD}" type="pres">
      <dgm:prSet presAssocID="{A7794183-5AE0-49AC-84A6-BB2FC6CA874F}" presName="Name0" presStyleCnt="0">
        <dgm:presLayoutVars>
          <dgm:dir/>
          <dgm:animLvl val="lvl"/>
          <dgm:resizeHandles val="exact"/>
        </dgm:presLayoutVars>
      </dgm:prSet>
      <dgm:spPr/>
    </dgm:pt>
    <dgm:pt modelId="{3EC56EEB-76C8-4ABD-BF6F-ABD7DECBE488}" type="pres">
      <dgm:prSet presAssocID="{A997CE6A-E498-42D6-B2A9-D5D7A5DDD098}" presName="Name8" presStyleCnt="0"/>
      <dgm:spPr/>
    </dgm:pt>
    <dgm:pt modelId="{DCB8CC62-8FF7-4E81-B755-D8A3D3691BDE}" type="pres">
      <dgm:prSet presAssocID="{A997CE6A-E498-42D6-B2A9-D5D7A5DDD098}" presName="acctBkgd" presStyleLbl="alignAcc1" presStyleIdx="0" presStyleCnt="5" custScaleX="110432"/>
      <dgm:spPr/>
    </dgm:pt>
    <dgm:pt modelId="{EB78FDF7-F1AE-43BB-8154-CF8D0860DA0B}" type="pres">
      <dgm:prSet presAssocID="{A997CE6A-E498-42D6-B2A9-D5D7A5DDD098}" presName="acctTx" presStyleLbl="alignAcc1" presStyleIdx="0" presStyleCnt="5">
        <dgm:presLayoutVars>
          <dgm:bulletEnabled val="1"/>
        </dgm:presLayoutVars>
      </dgm:prSet>
      <dgm:spPr/>
    </dgm:pt>
    <dgm:pt modelId="{F1F641AF-052A-4DAE-872B-CE677B4D5BBA}" type="pres">
      <dgm:prSet presAssocID="{A997CE6A-E498-42D6-B2A9-D5D7A5DDD098}" presName="level" presStyleLbl="node1" presStyleIdx="0" presStyleCnt="5" custScaleX="136687" custScaleY="96135">
        <dgm:presLayoutVars>
          <dgm:chMax val="1"/>
          <dgm:bulletEnabled val="1"/>
        </dgm:presLayoutVars>
      </dgm:prSet>
      <dgm:spPr/>
    </dgm:pt>
    <dgm:pt modelId="{D1ECC0BB-727F-446E-BB76-585B60F2147F}" type="pres">
      <dgm:prSet presAssocID="{A997CE6A-E498-42D6-B2A9-D5D7A5DDD098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1070B195-EED5-4402-A28C-08413CA81414}" type="pres">
      <dgm:prSet presAssocID="{6D26C7DA-EDC5-490D-956B-9A93C7F9354E}" presName="Name8" presStyleCnt="0"/>
      <dgm:spPr/>
    </dgm:pt>
    <dgm:pt modelId="{7F8F8CED-3F19-4080-BEC1-1CDF25053F1E}" type="pres">
      <dgm:prSet presAssocID="{6D26C7DA-EDC5-490D-956B-9A93C7F9354E}" presName="acctBkgd" presStyleLbl="alignAcc1" presStyleIdx="1" presStyleCnt="5" custScaleX="111773"/>
      <dgm:spPr/>
    </dgm:pt>
    <dgm:pt modelId="{0570F3A0-1BA8-458C-B667-7C24FA37099E}" type="pres">
      <dgm:prSet presAssocID="{6D26C7DA-EDC5-490D-956B-9A93C7F9354E}" presName="acctTx" presStyleLbl="alignAcc1" presStyleIdx="1" presStyleCnt="5">
        <dgm:presLayoutVars>
          <dgm:bulletEnabled val="1"/>
        </dgm:presLayoutVars>
      </dgm:prSet>
      <dgm:spPr/>
    </dgm:pt>
    <dgm:pt modelId="{CFB0281C-8BE4-45C0-B9B4-777BB205B275}" type="pres">
      <dgm:prSet presAssocID="{6D26C7DA-EDC5-490D-956B-9A93C7F9354E}" presName="level" presStyleLbl="node1" presStyleIdx="1" presStyleCnt="5" custScaleX="119758">
        <dgm:presLayoutVars>
          <dgm:chMax val="1"/>
          <dgm:bulletEnabled val="1"/>
        </dgm:presLayoutVars>
      </dgm:prSet>
      <dgm:spPr/>
    </dgm:pt>
    <dgm:pt modelId="{9AB2B009-4C57-46FD-AEAA-841070B56DED}" type="pres">
      <dgm:prSet presAssocID="{6D26C7DA-EDC5-490D-956B-9A93C7F9354E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E9CDF4A3-EE6E-4606-B278-0C877DEE033A}" type="pres">
      <dgm:prSet presAssocID="{2E664FE7-5321-490B-8C61-D5543DCF4DB8}" presName="Name8" presStyleCnt="0"/>
      <dgm:spPr/>
    </dgm:pt>
    <dgm:pt modelId="{CE3DDAD8-4B2D-478E-A16A-6F4FE1E202A2}" type="pres">
      <dgm:prSet presAssocID="{2E664FE7-5321-490B-8C61-D5543DCF4DB8}" presName="acctBkgd" presStyleLbl="alignAcc1" presStyleIdx="2" presStyleCnt="5" custScaleX="113606"/>
      <dgm:spPr/>
    </dgm:pt>
    <dgm:pt modelId="{660345B1-CE9F-4591-BA5C-825A6E7297DB}" type="pres">
      <dgm:prSet presAssocID="{2E664FE7-5321-490B-8C61-D5543DCF4DB8}" presName="acctTx" presStyleLbl="alignAcc1" presStyleIdx="2" presStyleCnt="5">
        <dgm:presLayoutVars>
          <dgm:bulletEnabled val="1"/>
        </dgm:presLayoutVars>
      </dgm:prSet>
      <dgm:spPr/>
    </dgm:pt>
    <dgm:pt modelId="{1E6A1D82-5F86-4A42-B197-0A699E842608}" type="pres">
      <dgm:prSet presAssocID="{2E664FE7-5321-490B-8C61-D5543DCF4DB8}" presName="level" presStyleLbl="node1" presStyleIdx="2" presStyleCnt="5" custScaleX="114581">
        <dgm:presLayoutVars>
          <dgm:chMax val="1"/>
          <dgm:bulletEnabled val="1"/>
        </dgm:presLayoutVars>
      </dgm:prSet>
      <dgm:spPr/>
    </dgm:pt>
    <dgm:pt modelId="{EA34B62F-D989-4351-BB3C-EC7AFB6ED610}" type="pres">
      <dgm:prSet presAssocID="{2E664FE7-5321-490B-8C61-D5543DCF4DB8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99229CF8-B8B8-453B-B568-BC1FEE06AC0F}" type="pres">
      <dgm:prSet presAssocID="{E3714E80-D110-4AE6-B3FB-3C5D068DD1B2}" presName="Name8" presStyleCnt="0"/>
      <dgm:spPr/>
    </dgm:pt>
    <dgm:pt modelId="{441FC0CC-ECAE-48D5-8B09-3AAF5C98E2D5}" type="pres">
      <dgm:prSet presAssocID="{E3714E80-D110-4AE6-B3FB-3C5D068DD1B2}" presName="acctBkgd" presStyleLbl="alignAcc1" presStyleIdx="3" presStyleCnt="5" custScaleX="116114"/>
      <dgm:spPr/>
    </dgm:pt>
    <dgm:pt modelId="{344D77E0-00CD-44B7-B101-E2FBCAC6D048}" type="pres">
      <dgm:prSet presAssocID="{E3714E80-D110-4AE6-B3FB-3C5D068DD1B2}" presName="acctTx" presStyleLbl="alignAcc1" presStyleIdx="3" presStyleCnt="5">
        <dgm:presLayoutVars>
          <dgm:bulletEnabled val="1"/>
        </dgm:presLayoutVars>
      </dgm:prSet>
      <dgm:spPr/>
    </dgm:pt>
    <dgm:pt modelId="{89B31046-F242-4D60-AF06-6B40C2952CE5}" type="pres">
      <dgm:prSet presAssocID="{E3714E80-D110-4AE6-B3FB-3C5D068DD1B2}" presName="level" presStyleLbl="node1" presStyleIdx="3" presStyleCnt="5" custScaleX="111992">
        <dgm:presLayoutVars>
          <dgm:chMax val="1"/>
          <dgm:bulletEnabled val="1"/>
        </dgm:presLayoutVars>
      </dgm:prSet>
      <dgm:spPr/>
    </dgm:pt>
    <dgm:pt modelId="{B04DD6F8-D342-4578-917E-5F0E7C8E4EC2}" type="pres">
      <dgm:prSet presAssocID="{E3714E80-D110-4AE6-B3FB-3C5D068DD1B2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AC0A1FEA-078D-4C67-8204-A945DCE24533}" type="pres">
      <dgm:prSet presAssocID="{5CD1D436-DF83-4398-B053-46E8D800283B}" presName="Name8" presStyleCnt="0"/>
      <dgm:spPr/>
    </dgm:pt>
    <dgm:pt modelId="{0CAEEE3C-8BF3-4E7F-AC27-025C99B7ED2E}" type="pres">
      <dgm:prSet presAssocID="{5CD1D436-DF83-4398-B053-46E8D800283B}" presName="acctBkgd" presStyleLbl="alignAcc1" presStyleIdx="4" presStyleCnt="5" custScaleX="119820" custLinFactY="5312" custLinFactNeighborX="12821" custLinFactNeighborY="100000"/>
      <dgm:spPr/>
    </dgm:pt>
    <dgm:pt modelId="{75C50216-49F5-4231-A246-62F463B059D8}" type="pres">
      <dgm:prSet presAssocID="{5CD1D436-DF83-4398-B053-46E8D800283B}" presName="acctTx" presStyleLbl="alignAcc1" presStyleIdx="4" presStyleCnt="5">
        <dgm:presLayoutVars>
          <dgm:bulletEnabled val="1"/>
        </dgm:presLayoutVars>
      </dgm:prSet>
      <dgm:spPr/>
    </dgm:pt>
    <dgm:pt modelId="{38073F30-9185-4A1F-95B5-323397004092}" type="pres">
      <dgm:prSet presAssocID="{5CD1D436-DF83-4398-B053-46E8D800283B}" presName="level" presStyleLbl="node1" presStyleIdx="4" presStyleCnt="5" custScaleX="110753">
        <dgm:presLayoutVars>
          <dgm:chMax val="1"/>
          <dgm:bulletEnabled val="1"/>
        </dgm:presLayoutVars>
      </dgm:prSet>
      <dgm:spPr/>
    </dgm:pt>
    <dgm:pt modelId="{E2CA1F3B-FE3A-4052-80FC-56D32C446050}" type="pres">
      <dgm:prSet presAssocID="{5CD1D436-DF83-4398-B053-46E8D800283B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076F6411-D466-4F36-89BB-9FE3A13224D6}" type="presOf" srcId="{F34AA4A4-4E25-4F26-B6F7-1BC5DB7DCB7F}" destId="{0CAEEE3C-8BF3-4E7F-AC27-025C99B7ED2E}" srcOrd="0" destOrd="0" presId="urn:microsoft.com/office/officeart/2005/8/layout/pyramid1"/>
    <dgm:cxn modelId="{92E4781B-57DC-4DFA-875B-90ED5369AA0A}" srcId="{5CD1D436-DF83-4398-B053-46E8D800283B}" destId="{F34AA4A4-4E25-4F26-B6F7-1BC5DB7DCB7F}" srcOrd="0" destOrd="0" parTransId="{64AA613E-529F-4871-95FA-9B1F0BC0AD1E}" sibTransId="{35F68C03-6A4A-4DC1-AD57-C5827C634BE9}"/>
    <dgm:cxn modelId="{4DE9A01B-688A-4781-BE90-6A1550A09643}" type="presOf" srcId="{779A4C73-78C1-4135-8740-87D3076580E5}" destId="{7F8F8CED-3F19-4080-BEC1-1CDF25053F1E}" srcOrd="0" destOrd="0" presId="urn:microsoft.com/office/officeart/2005/8/layout/pyramid1"/>
    <dgm:cxn modelId="{5B24CF1C-785C-4FAF-8A40-C5157B809360}" type="presOf" srcId="{F3147DBC-B27A-49E6-A339-E4CD11151257}" destId="{441FC0CC-ECAE-48D5-8B09-3AAF5C98E2D5}" srcOrd="0" destOrd="0" presId="urn:microsoft.com/office/officeart/2005/8/layout/pyramid1"/>
    <dgm:cxn modelId="{1D9C2A1F-A7A0-4C89-9ECA-741CB6C290BD}" type="presOf" srcId="{2E664FE7-5321-490B-8C61-D5543DCF4DB8}" destId="{EA34B62F-D989-4351-BB3C-EC7AFB6ED610}" srcOrd="1" destOrd="0" presId="urn:microsoft.com/office/officeart/2005/8/layout/pyramid1"/>
    <dgm:cxn modelId="{AF65EB21-0830-4C76-BE20-E3A5012A7D4E}" srcId="{E3714E80-D110-4AE6-B3FB-3C5D068DD1B2}" destId="{F3147DBC-B27A-49E6-A339-E4CD11151257}" srcOrd="0" destOrd="0" parTransId="{BE6DDCEE-87C9-4779-8E74-D76F2A517140}" sibTransId="{F09BADB6-8213-4DD7-B968-98BCE45C6260}"/>
    <dgm:cxn modelId="{0C72C924-0234-430C-8778-8207A3927A68}" type="presOf" srcId="{E3714E80-D110-4AE6-B3FB-3C5D068DD1B2}" destId="{B04DD6F8-D342-4578-917E-5F0E7C8E4EC2}" srcOrd="1" destOrd="0" presId="urn:microsoft.com/office/officeart/2005/8/layout/pyramid1"/>
    <dgm:cxn modelId="{AB38D426-8915-4A26-AFD5-9762574BCB6E}" type="presOf" srcId="{6D26C7DA-EDC5-490D-956B-9A93C7F9354E}" destId="{CFB0281C-8BE4-45C0-B9B4-777BB205B275}" srcOrd="0" destOrd="0" presId="urn:microsoft.com/office/officeart/2005/8/layout/pyramid1"/>
    <dgm:cxn modelId="{3F3E0427-6509-4DB2-8592-34C9A00988D4}" type="presOf" srcId="{E3714E80-D110-4AE6-B3FB-3C5D068DD1B2}" destId="{89B31046-F242-4D60-AF06-6B40C2952CE5}" srcOrd="0" destOrd="0" presId="urn:microsoft.com/office/officeart/2005/8/layout/pyramid1"/>
    <dgm:cxn modelId="{C1EDE735-A56E-49B2-99AA-F52B70592824}" type="presOf" srcId="{F34AA4A4-4E25-4F26-B6F7-1BC5DB7DCB7F}" destId="{75C50216-49F5-4231-A246-62F463B059D8}" srcOrd="1" destOrd="0" presId="urn:microsoft.com/office/officeart/2005/8/layout/pyramid1"/>
    <dgm:cxn modelId="{3A8FF139-0072-4313-91AB-C46C2770D656}" type="presOf" srcId="{779A4C73-78C1-4135-8740-87D3076580E5}" destId="{0570F3A0-1BA8-458C-B667-7C24FA37099E}" srcOrd="1" destOrd="0" presId="urn:microsoft.com/office/officeart/2005/8/layout/pyramid1"/>
    <dgm:cxn modelId="{2077C973-BC4C-4753-865D-73AD924F0B6D}" srcId="{2E664FE7-5321-490B-8C61-D5543DCF4DB8}" destId="{45807069-6314-4EDC-BC2B-75C8B4BF5613}" srcOrd="0" destOrd="0" parTransId="{888BCC21-7E15-4050-9485-78B00D13F092}" sibTransId="{19685083-B9B4-4476-AB46-44E48D7A03E6}"/>
    <dgm:cxn modelId="{A338B775-0C06-450A-9403-987D0450A551}" type="presOf" srcId="{2E664FE7-5321-490B-8C61-D5543DCF4DB8}" destId="{1E6A1D82-5F86-4A42-B197-0A699E842608}" srcOrd="0" destOrd="0" presId="urn:microsoft.com/office/officeart/2005/8/layout/pyramid1"/>
    <dgm:cxn modelId="{F8A5CA77-D3DD-4E2A-8E09-AF37CF21AF6A}" type="presOf" srcId="{5CD1D436-DF83-4398-B053-46E8D800283B}" destId="{38073F30-9185-4A1F-95B5-323397004092}" srcOrd="0" destOrd="0" presId="urn:microsoft.com/office/officeart/2005/8/layout/pyramid1"/>
    <dgm:cxn modelId="{1FB33082-24FC-48BD-B388-6D670CE4835B}" srcId="{A7794183-5AE0-49AC-84A6-BB2FC6CA874F}" destId="{E3714E80-D110-4AE6-B3FB-3C5D068DD1B2}" srcOrd="3" destOrd="0" parTransId="{FB66ED9E-3E21-4D8A-B700-E5A728FC8380}" sibTransId="{F8B1C4ED-A8FD-4A4B-B123-66317CA41C6F}"/>
    <dgm:cxn modelId="{790B5788-5659-4553-A9C7-DCF97ED0B077}" type="presOf" srcId="{F0D93FA3-919D-4F12-A890-173B8B3D1F84}" destId="{DCB8CC62-8FF7-4E81-B755-D8A3D3691BDE}" srcOrd="0" destOrd="0" presId="urn:microsoft.com/office/officeart/2005/8/layout/pyramid1"/>
    <dgm:cxn modelId="{2DE56A8B-1956-4C80-9313-DB879ECD192F}" type="presOf" srcId="{6D26C7DA-EDC5-490D-956B-9A93C7F9354E}" destId="{9AB2B009-4C57-46FD-AEAA-841070B56DED}" srcOrd="1" destOrd="0" presId="urn:microsoft.com/office/officeart/2005/8/layout/pyramid1"/>
    <dgm:cxn modelId="{5D3F5392-FA34-4089-B73D-C07AAC3EC25A}" type="presOf" srcId="{A7794183-5AE0-49AC-84A6-BB2FC6CA874F}" destId="{3ED290FE-E022-4B18-9330-E621DE69AAFD}" srcOrd="0" destOrd="0" presId="urn:microsoft.com/office/officeart/2005/8/layout/pyramid1"/>
    <dgm:cxn modelId="{60A82095-E771-495A-AC55-1D52B968813D}" srcId="{A7794183-5AE0-49AC-84A6-BB2FC6CA874F}" destId="{2E664FE7-5321-490B-8C61-D5543DCF4DB8}" srcOrd="2" destOrd="0" parTransId="{3DEB95C3-A770-4004-BA19-40784FA0F3F7}" sibTransId="{B5B46EFA-BD1F-4084-9D05-72A05D78429A}"/>
    <dgm:cxn modelId="{409D8096-7408-4CD3-86B1-9F29DB70D232}" type="presOf" srcId="{5CD1D436-DF83-4398-B053-46E8D800283B}" destId="{E2CA1F3B-FE3A-4052-80FC-56D32C446050}" srcOrd="1" destOrd="0" presId="urn:microsoft.com/office/officeart/2005/8/layout/pyramid1"/>
    <dgm:cxn modelId="{B603219E-8F7A-4B5D-8C06-538FDC28CDBE}" type="presOf" srcId="{F3147DBC-B27A-49E6-A339-E4CD11151257}" destId="{344D77E0-00CD-44B7-B101-E2FBCAC6D048}" srcOrd="1" destOrd="0" presId="urn:microsoft.com/office/officeart/2005/8/layout/pyramid1"/>
    <dgm:cxn modelId="{7601E89F-4FAA-4331-A3E1-A612B9BE2D86}" type="presOf" srcId="{45807069-6314-4EDC-BC2B-75C8B4BF5613}" destId="{CE3DDAD8-4B2D-478E-A16A-6F4FE1E202A2}" srcOrd="0" destOrd="0" presId="urn:microsoft.com/office/officeart/2005/8/layout/pyramid1"/>
    <dgm:cxn modelId="{51031DA6-1617-4681-A3F4-B2AB098F4572}" type="presOf" srcId="{A997CE6A-E498-42D6-B2A9-D5D7A5DDD098}" destId="{D1ECC0BB-727F-446E-BB76-585B60F2147F}" srcOrd="1" destOrd="0" presId="urn:microsoft.com/office/officeart/2005/8/layout/pyramid1"/>
    <dgm:cxn modelId="{110F45AC-5533-47FE-9EF5-2589B8D74353}" srcId="{A7794183-5AE0-49AC-84A6-BB2FC6CA874F}" destId="{6D26C7DA-EDC5-490D-956B-9A93C7F9354E}" srcOrd="1" destOrd="0" parTransId="{9065BF03-5A9E-49C5-8101-40E88C638146}" sibTransId="{1BA211E3-C84E-4775-AD39-9D01B2D30D0A}"/>
    <dgm:cxn modelId="{17B7E3B2-2F81-4A6A-806C-980C49FC1F5A}" srcId="{A997CE6A-E498-42D6-B2A9-D5D7A5DDD098}" destId="{F0D93FA3-919D-4F12-A890-173B8B3D1F84}" srcOrd="0" destOrd="0" parTransId="{8E7976B3-EEDD-4929-A30E-C2DAC8402380}" sibTransId="{A8E588AB-5CF7-41F4-9880-AC46063D01BD}"/>
    <dgm:cxn modelId="{89995ACA-29E6-4C08-A38A-4E73CDE45FE9}" srcId="{A7794183-5AE0-49AC-84A6-BB2FC6CA874F}" destId="{A997CE6A-E498-42D6-B2A9-D5D7A5DDD098}" srcOrd="0" destOrd="0" parTransId="{D4F57859-AC6F-47BE-A6DC-41EEF70EE58A}" sibTransId="{8FD959E4-6276-4479-AE61-61757A5F041C}"/>
    <dgm:cxn modelId="{C7C40ED1-84F4-45B1-8EEE-1D55ECFF2815}" type="presOf" srcId="{45807069-6314-4EDC-BC2B-75C8B4BF5613}" destId="{660345B1-CE9F-4591-BA5C-825A6E7297DB}" srcOrd="1" destOrd="0" presId="urn:microsoft.com/office/officeart/2005/8/layout/pyramid1"/>
    <dgm:cxn modelId="{A6F75AD3-0D8C-441E-8D88-030F0B169C9C}" type="presOf" srcId="{F0D93FA3-919D-4F12-A890-173B8B3D1F84}" destId="{EB78FDF7-F1AE-43BB-8154-CF8D0860DA0B}" srcOrd="1" destOrd="0" presId="urn:microsoft.com/office/officeart/2005/8/layout/pyramid1"/>
    <dgm:cxn modelId="{6EE411E9-F31E-4072-AF4F-743F412EBCC7}" srcId="{A7794183-5AE0-49AC-84A6-BB2FC6CA874F}" destId="{5CD1D436-DF83-4398-B053-46E8D800283B}" srcOrd="4" destOrd="0" parTransId="{67DFD69F-F569-41ED-8D92-E8E88629A5DE}" sibTransId="{D39D7AF8-E2DF-46DC-B587-B715D45BA536}"/>
    <dgm:cxn modelId="{21CDE2EC-5AAA-4E9F-9A13-8147409B4F1F}" srcId="{6D26C7DA-EDC5-490D-956B-9A93C7F9354E}" destId="{779A4C73-78C1-4135-8740-87D3076580E5}" srcOrd="0" destOrd="0" parTransId="{2A46B560-FBF3-4E90-8E4F-1001306ADE95}" sibTransId="{C5E4FA7C-6E66-414B-83CD-D04F29C98268}"/>
    <dgm:cxn modelId="{B7C11FF1-4137-4AC9-9DAD-15ECA6E9A66B}" type="presOf" srcId="{A997CE6A-E498-42D6-B2A9-D5D7A5DDD098}" destId="{F1F641AF-052A-4DAE-872B-CE677B4D5BBA}" srcOrd="0" destOrd="0" presId="urn:microsoft.com/office/officeart/2005/8/layout/pyramid1"/>
    <dgm:cxn modelId="{32A1C77C-C77E-41BD-93F4-97BCCFD5AA73}" type="presParOf" srcId="{3ED290FE-E022-4B18-9330-E621DE69AAFD}" destId="{3EC56EEB-76C8-4ABD-BF6F-ABD7DECBE488}" srcOrd="0" destOrd="0" presId="urn:microsoft.com/office/officeart/2005/8/layout/pyramid1"/>
    <dgm:cxn modelId="{4BFC91EA-73B0-443F-B3D2-4754A6E79013}" type="presParOf" srcId="{3EC56EEB-76C8-4ABD-BF6F-ABD7DECBE488}" destId="{DCB8CC62-8FF7-4E81-B755-D8A3D3691BDE}" srcOrd="0" destOrd="0" presId="urn:microsoft.com/office/officeart/2005/8/layout/pyramid1"/>
    <dgm:cxn modelId="{73D3954E-238C-4A62-84B4-DDFB2735ACB7}" type="presParOf" srcId="{3EC56EEB-76C8-4ABD-BF6F-ABD7DECBE488}" destId="{EB78FDF7-F1AE-43BB-8154-CF8D0860DA0B}" srcOrd="1" destOrd="0" presId="urn:microsoft.com/office/officeart/2005/8/layout/pyramid1"/>
    <dgm:cxn modelId="{030E58CE-A320-428D-B3B4-28F4961D2C80}" type="presParOf" srcId="{3EC56EEB-76C8-4ABD-BF6F-ABD7DECBE488}" destId="{F1F641AF-052A-4DAE-872B-CE677B4D5BBA}" srcOrd="2" destOrd="0" presId="urn:microsoft.com/office/officeart/2005/8/layout/pyramid1"/>
    <dgm:cxn modelId="{97B41361-8218-452E-BD89-1EC23C140EAD}" type="presParOf" srcId="{3EC56EEB-76C8-4ABD-BF6F-ABD7DECBE488}" destId="{D1ECC0BB-727F-446E-BB76-585B60F2147F}" srcOrd="3" destOrd="0" presId="urn:microsoft.com/office/officeart/2005/8/layout/pyramid1"/>
    <dgm:cxn modelId="{859BDE78-28ED-4115-A90A-9DF180307146}" type="presParOf" srcId="{3ED290FE-E022-4B18-9330-E621DE69AAFD}" destId="{1070B195-EED5-4402-A28C-08413CA81414}" srcOrd="1" destOrd="0" presId="urn:microsoft.com/office/officeart/2005/8/layout/pyramid1"/>
    <dgm:cxn modelId="{84B3C857-BD31-423D-B1B2-8F0754230A7F}" type="presParOf" srcId="{1070B195-EED5-4402-A28C-08413CA81414}" destId="{7F8F8CED-3F19-4080-BEC1-1CDF25053F1E}" srcOrd="0" destOrd="0" presId="urn:microsoft.com/office/officeart/2005/8/layout/pyramid1"/>
    <dgm:cxn modelId="{CC2D17AC-E6B5-4B39-AB39-BF04F1C94CBB}" type="presParOf" srcId="{1070B195-EED5-4402-A28C-08413CA81414}" destId="{0570F3A0-1BA8-458C-B667-7C24FA37099E}" srcOrd="1" destOrd="0" presId="urn:microsoft.com/office/officeart/2005/8/layout/pyramid1"/>
    <dgm:cxn modelId="{9FC07D31-0D14-4E8A-A8B7-B5F97D699561}" type="presParOf" srcId="{1070B195-EED5-4402-A28C-08413CA81414}" destId="{CFB0281C-8BE4-45C0-B9B4-777BB205B275}" srcOrd="2" destOrd="0" presId="urn:microsoft.com/office/officeart/2005/8/layout/pyramid1"/>
    <dgm:cxn modelId="{2945621D-4C83-4F00-A1E7-8AE2247132DA}" type="presParOf" srcId="{1070B195-EED5-4402-A28C-08413CA81414}" destId="{9AB2B009-4C57-46FD-AEAA-841070B56DED}" srcOrd="3" destOrd="0" presId="urn:microsoft.com/office/officeart/2005/8/layout/pyramid1"/>
    <dgm:cxn modelId="{794A6A8E-2759-4804-8E3E-1F0E69ABBA4E}" type="presParOf" srcId="{3ED290FE-E022-4B18-9330-E621DE69AAFD}" destId="{E9CDF4A3-EE6E-4606-B278-0C877DEE033A}" srcOrd="2" destOrd="0" presId="urn:microsoft.com/office/officeart/2005/8/layout/pyramid1"/>
    <dgm:cxn modelId="{EC3AAFA5-AEDC-4874-87AC-FB77B731CA96}" type="presParOf" srcId="{E9CDF4A3-EE6E-4606-B278-0C877DEE033A}" destId="{CE3DDAD8-4B2D-478E-A16A-6F4FE1E202A2}" srcOrd="0" destOrd="0" presId="urn:microsoft.com/office/officeart/2005/8/layout/pyramid1"/>
    <dgm:cxn modelId="{76747128-E3C9-435F-B934-AFA17C7A284D}" type="presParOf" srcId="{E9CDF4A3-EE6E-4606-B278-0C877DEE033A}" destId="{660345B1-CE9F-4591-BA5C-825A6E7297DB}" srcOrd="1" destOrd="0" presId="urn:microsoft.com/office/officeart/2005/8/layout/pyramid1"/>
    <dgm:cxn modelId="{4CB4BB6F-F74C-4B78-9C5E-B92B1B3E4A63}" type="presParOf" srcId="{E9CDF4A3-EE6E-4606-B278-0C877DEE033A}" destId="{1E6A1D82-5F86-4A42-B197-0A699E842608}" srcOrd="2" destOrd="0" presId="urn:microsoft.com/office/officeart/2005/8/layout/pyramid1"/>
    <dgm:cxn modelId="{E16A9EC4-F3E1-4DA2-BE56-B5CAE855D592}" type="presParOf" srcId="{E9CDF4A3-EE6E-4606-B278-0C877DEE033A}" destId="{EA34B62F-D989-4351-BB3C-EC7AFB6ED610}" srcOrd="3" destOrd="0" presId="urn:microsoft.com/office/officeart/2005/8/layout/pyramid1"/>
    <dgm:cxn modelId="{DCBFBD15-7DF0-4061-B05F-ADC85DDDFEEF}" type="presParOf" srcId="{3ED290FE-E022-4B18-9330-E621DE69AAFD}" destId="{99229CF8-B8B8-453B-B568-BC1FEE06AC0F}" srcOrd="3" destOrd="0" presId="urn:microsoft.com/office/officeart/2005/8/layout/pyramid1"/>
    <dgm:cxn modelId="{C007D693-84F0-4BCB-907E-059F15F37AF4}" type="presParOf" srcId="{99229CF8-B8B8-453B-B568-BC1FEE06AC0F}" destId="{441FC0CC-ECAE-48D5-8B09-3AAF5C98E2D5}" srcOrd="0" destOrd="0" presId="urn:microsoft.com/office/officeart/2005/8/layout/pyramid1"/>
    <dgm:cxn modelId="{09C3654A-7D69-4997-BEEF-58C6450DAB01}" type="presParOf" srcId="{99229CF8-B8B8-453B-B568-BC1FEE06AC0F}" destId="{344D77E0-00CD-44B7-B101-E2FBCAC6D048}" srcOrd="1" destOrd="0" presId="urn:microsoft.com/office/officeart/2005/8/layout/pyramid1"/>
    <dgm:cxn modelId="{7716A48F-C581-4172-BBC7-E85BD3B1A8A0}" type="presParOf" srcId="{99229CF8-B8B8-453B-B568-BC1FEE06AC0F}" destId="{89B31046-F242-4D60-AF06-6B40C2952CE5}" srcOrd="2" destOrd="0" presId="urn:microsoft.com/office/officeart/2005/8/layout/pyramid1"/>
    <dgm:cxn modelId="{B464C5F9-CC63-44C4-8E92-C56B45D157BF}" type="presParOf" srcId="{99229CF8-B8B8-453B-B568-BC1FEE06AC0F}" destId="{B04DD6F8-D342-4578-917E-5F0E7C8E4EC2}" srcOrd="3" destOrd="0" presId="urn:microsoft.com/office/officeart/2005/8/layout/pyramid1"/>
    <dgm:cxn modelId="{301F14FB-C98B-4FE5-BAD3-64A8EB8D8C75}" type="presParOf" srcId="{3ED290FE-E022-4B18-9330-E621DE69AAFD}" destId="{AC0A1FEA-078D-4C67-8204-A945DCE24533}" srcOrd="4" destOrd="0" presId="urn:microsoft.com/office/officeart/2005/8/layout/pyramid1"/>
    <dgm:cxn modelId="{B1FE8A05-DCA0-4A12-ABDF-950167459FE6}" type="presParOf" srcId="{AC0A1FEA-078D-4C67-8204-A945DCE24533}" destId="{0CAEEE3C-8BF3-4E7F-AC27-025C99B7ED2E}" srcOrd="0" destOrd="0" presId="urn:microsoft.com/office/officeart/2005/8/layout/pyramid1"/>
    <dgm:cxn modelId="{5816331B-016B-4EF7-A80E-8463E0A53B18}" type="presParOf" srcId="{AC0A1FEA-078D-4C67-8204-A945DCE24533}" destId="{75C50216-49F5-4231-A246-62F463B059D8}" srcOrd="1" destOrd="0" presId="urn:microsoft.com/office/officeart/2005/8/layout/pyramid1"/>
    <dgm:cxn modelId="{41483525-2035-43BB-A9B2-03FAEF3FFE83}" type="presParOf" srcId="{AC0A1FEA-078D-4C67-8204-A945DCE24533}" destId="{38073F30-9185-4A1F-95B5-323397004092}" srcOrd="2" destOrd="0" presId="urn:microsoft.com/office/officeart/2005/8/layout/pyramid1"/>
    <dgm:cxn modelId="{DCB70651-16C7-401F-BB8A-42B55A745B1B}" type="presParOf" srcId="{AC0A1FEA-078D-4C67-8204-A945DCE24533}" destId="{E2CA1F3B-FE3A-4052-80FC-56D32C446050}" srcOrd="3" destOrd="0" presId="urn:microsoft.com/office/officeart/2005/8/layout/pyramid1"/>
  </dgm:cxnLst>
  <dgm:bg>
    <a:solidFill>
      <a:schemeClr val="bg1">
        <a:lumMod val="85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B98C064-43AB-4BA0-9E51-87F689CCA56E}" type="doc">
      <dgm:prSet loTypeId="urn:microsoft.com/office/officeart/2005/8/layout/funnel1" loCatId="relationship" qsTypeId="urn:microsoft.com/office/officeart/2005/8/quickstyle/3d2#1" qsCatId="3D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539C51D3-EA30-4507-8D3B-A3FF6B767A83}">
      <dgm:prSet phldrT="[Szöveg]" custT="1"/>
      <dgm:spPr>
        <a:solidFill>
          <a:schemeClr val="bg2"/>
        </a:solidFill>
      </dgm:spPr>
      <dgm:t>
        <a:bodyPr/>
        <a:lstStyle/>
        <a:p>
          <a:r>
            <a:rPr lang="hu-HU" sz="2000" dirty="0">
              <a:solidFill>
                <a:schemeClr val="tx1"/>
              </a:solidFill>
              <a:latin typeface="+mj-lt"/>
              <a:cs typeface="Times New Roman" pitchFamily="18" charset="0"/>
            </a:rPr>
            <a:t>Fogyasztó-védelem</a:t>
          </a:r>
        </a:p>
      </dgm:t>
    </dgm:pt>
    <dgm:pt modelId="{8FC0D1A3-D9BB-425D-AA00-01837D29C89F}" type="parTrans" cxnId="{9F7E2ADA-8767-4BBD-BB10-7A74A1F51AC5}">
      <dgm:prSet/>
      <dgm:spPr/>
      <dgm:t>
        <a:bodyPr/>
        <a:lstStyle/>
        <a:p>
          <a:endParaRPr lang="hu-HU" sz="200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96EE9956-15ED-4172-8829-F7A344D4CDED}" type="sibTrans" cxnId="{9F7E2ADA-8767-4BBD-BB10-7A74A1F51AC5}">
      <dgm:prSet/>
      <dgm:spPr/>
      <dgm:t>
        <a:bodyPr/>
        <a:lstStyle/>
        <a:p>
          <a:endParaRPr lang="hu-HU" sz="200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F725017A-73EB-4D24-9BB1-D26162D57844}">
      <dgm:prSet phldrT="[Szöveg]" custT="1"/>
      <dgm:spPr>
        <a:solidFill>
          <a:schemeClr val="bg2"/>
        </a:solidFill>
      </dgm:spPr>
      <dgm:t>
        <a:bodyPr/>
        <a:lstStyle/>
        <a:p>
          <a:r>
            <a:rPr lang="hu-HU" sz="1800" baseline="0" dirty="0">
              <a:solidFill>
                <a:schemeClr val="tx1"/>
              </a:solidFill>
              <a:latin typeface="+mj-lt"/>
              <a:cs typeface="Times New Roman" pitchFamily="18" charset="0"/>
            </a:rPr>
            <a:t>Munkaügy</a:t>
          </a:r>
        </a:p>
      </dgm:t>
    </dgm:pt>
    <dgm:pt modelId="{34119A86-EFC4-4B5E-888D-EC802193E71A}" type="parTrans" cxnId="{9CB0B13D-661D-46C6-B5D4-D884A6D49055}">
      <dgm:prSet/>
      <dgm:spPr/>
      <dgm:t>
        <a:bodyPr/>
        <a:lstStyle/>
        <a:p>
          <a:endParaRPr lang="hu-HU" sz="200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A55813BC-E24C-4BE3-BF17-34F2809A3D6B}" type="sibTrans" cxnId="{9CB0B13D-661D-46C6-B5D4-D884A6D49055}">
      <dgm:prSet/>
      <dgm:spPr/>
      <dgm:t>
        <a:bodyPr/>
        <a:lstStyle/>
        <a:p>
          <a:endParaRPr lang="hu-HU" sz="200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FF5AF63F-7C5D-4482-A6F3-ED79741D44B5}">
      <dgm:prSet phldrT="[Szöveg]" custT="1"/>
      <dgm:spPr>
        <a:solidFill>
          <a:schemeClr val="bg2"/>
        </a:solidFill>
      </dgm:spPr>
      <dgm:t>
        <a:bodyPr/>
        <a:lstStyle/>
        <a:p>
          <a:r>
            <a:rPr lang="hu-HU" sz="2200" dirty="0">
              <a:solidFill>
                <a:schemeClr val="tx1"/>
              </a:solidFill>
              <a:latin typeface="+mj-lt"/>
              <a:cs typeface="Times New Roman" pitchFamily="18" charset="0"/>
            </a:rPr>
            <a:t>Egészség-</a:t>
          </a:r>
        </a:p>
        <a:p>
          <a:r>
            <a:rPr lang="hu-HU" sz="2200" dirty="0">
              <a:solidFill>
                <a:schemeClr val="tx1"/>
              </a:solidFill>
              <a:latin typeface="+mj-lt"/>
              <a:cs typeface="Times New Roman" pitchFamily="18" charset="0"/>
            </a:rPr>
            <a:t>biztosítás stb.</a:t>
          </a:r>
        </a:p>
      </dgm:t>
    </dgm:pt>
    <dgm:pt modelId="{BCAAB74A-BBF3-4503-9186-2CD6A033F915}" type="parTrans" cxnId="{6212A59E-02C3-45BC-8361-512402FABD9F}">
      <dgm:prSet/>
      <dgm:spPr/>
      <dgm:t>
        <a:bodyPr/>
        <a:lstStyle/>
        <a:p>
          <a:endParaRPr lang="hu-HU" sz="200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D510FDDD-8BBC-4DFA-AA8A-92BA415C0318}" type="sibTrans" cxnId="{6212A59E-02C3-45BC-8361-512402FABD9F}">
      <dgm:prSet/>
      <dgm:spPr/>
      <dgm:t>
        <a:bodyPr/>
        <a:lstStyle/>
        <a:p>
          <a:endParaRPr lang="hu-HU" sz="200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B54099D9-B70F-46D3-BAE8-EBDFA774B7E2}">
      <dgm:prSet phldrT="[Szöveg]" custT="1"/>
      <dgm:spPr/>
      <dgm:t>
        <a:bodyPr/>
        <a:lstStyle/>
        <a:p>
          <a:pPr algn="ctr"/>
          <a:r>
            <a:rPr lang="hu-HU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Times New Roman" pitchFamily="18" charset="0"/>
            </a:rPr>
            <a:t> Várm</a:t>
          </a:r>
          <a:r>
            <a:rPr lang="hu-HU" sz="2200" b="1" dirty="0">
              <a:solidFill>
                <a:schemeClr val="tx1"/>
              </a:solidFill>
              <a:effectLst/>
              <a:latin typeface="+mj-lt"/>
              <a:cs typeface="Times New Roman" pitchFamily="18" charset="0"/>
            </a:rPr>
            <a:t>egyei (Fővárosi) Kormányhivatal  (19+1)</a:t>
          </a:r>
        </a:p>
        <a:p>
          <a:pPr algn="ctr"/>
          <a:endParaRPr lang="hu-HU" sz="2200" b="1" dirty="0">
            <a:solidFill>
              <a:schemeClr val="tx1"/>
            </a:solidFill>
            <a:effectLst/>
            <a:latin typeface="+mj-lt"/>
            <a:cs typeface="Times New Roman" pitchFamily="18" charset="0"/>
          </a:endParaRPr>
        </a:p>
        <a:p>
          <a:pPr algn="ctr"/>
          <a:r>
            <a:rPr lang="hu-HU" sz="2200" b="1" dirty="0">
              <a:solidFill>
                <a:schemeClr val="tx1"/>
              </a:solidFill>
              <a:effectLst/>
              <a:latin typeface="+mj-lt"/>
              <a:cs typeface="Times New Roman" pitchFamily="18" charset="0"/>
            </a:rPr>
            <a:t> Járási (Kerületi) Hivatal </a:t>
          </a:r>
        </a:p>
      </dgm:t>
    </dgm:pt>
    <dgm:pt modelId="{070BCE4A-29C2-4CBF-8F99-00B8E19F513F}" type="sibTrans" cxnId="{DB3ACCC8-7B32-4194-A832-9D9D25C7C0FA}">
      <dgm:prSet/>
      <dgm:spPr/>
      <dgm:t>
        <a:bodyPr/>
        <a:lstStyle/>
        <a:p>
          <a:endParaRPr lang="hu-HU" sz="200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4B968BA8-2643-463D-837E-4FEC52DCD4E5}" type="parTrans" cxnId="{DB3ACCC8-7B32-4194-A832-9D9D25C7C0FA}">
      <dgm:prSet/>
      <dgm:spPr/>
      <dgm:t>
        <a:bodyPr/>
        <a:lstStyle/>
        <a:p>
          <a:endParaRPr lang="hu-HU" sz="200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61F94715-B38A-4309-AA49-CFCD3B77845D}" type="pres">
      <dgm:prSet presAssocID="{FB98C064-43AB-4BA0-9E51-87F689CCA56E}" presName="Name0" presStyleCnt="0">
        <dgm:presLayoutVars>
          <dgm:chMax val="4"/>
          <dgm:resizeHandles val="exact"/>
        </dgm:presLayoutVars>
      </dgm:prSet>
      <dgm:spPr/>
    </dgm:pt>
    <dgm:pt modelId="{58D43379-2FE6-4E24-A7BA-E380072965C5}" type="pres">
      <dgm:prSet presAssocID="{FB98C064-43AB-4BA0-9E51-87F689CCA56E}" presName="ellipse" presStyleLbl="trBgShp" presStyleIdx="0" presStyleCnt="1" custScaleX="125706" custScaleY="42023" custLinFactNeighborX="2618" custLinFactNeighborY="43525"/>
      <dgm:spPr/>
    </dgm:pt>
    <dgm:pt modelId="{B93D8399-1E92-471D-81C8-A4934638229C}" type="pres">
      <dgm:prSet presAssocID="{FB98C064-43AB-4BA0-9E51-87F689CCA56E}" presName="arrow1" presStyleLbl="fgShp" presStyleIdx="0" presStyleCnt="1" custLinFactNeighborX="-8465" custLinFactNeighborY="-34248"/>
      <dgm:spPr/>
    </dgm:pt>
    <dgm:pt modelId="{ED982946-5603-4B7D-B5FC-CCE032F3DE3D}" type="pres">
      <dgm:prSet presAssocID="{FB98C064-43AB-4BA0-9E51-87F689CCA56E}" presName="rectangle" presStyleLbl="revTx" presStyleIdx="0" presStyleCnt="1" custScaleX="149388" custScaleY="193172" custLinFactNeighborX="170" custLinFactNeighborY="46874">
        <dgm:presLayoutVars>
          <dgm:bulletEnabled val="1"/>
        </dgm:presLayoutVars>
      </dgm:prSet>
      <dgm:spPr/>
    </dgm:pt>
    <dgm:pt modelId="{1D02A486-C9DF-42F8-8DC5-8D8615C1FCB3}" type="pres">
      <dgm:prSet presAssocID="{F725017A-73EB-4D24-9BB1-D26162D57844}" presName="item1" presStyleLbl="node1" presStyleIdx="0" presStyleCnt="3" custScaleX="157641" custScaleY="126050" custLinFactNeighborX="-18163" custLinFactNeighborY="-9550">
        <dgm:presLayoutVars>
          <dgm:bulletEnabled val="1"/>
        </dgm:presLayoutVars>
      </dgm:prSet>
      <dgm:spPr/>
    </dgm:pt>
    <dgm:pt modelId="{44BECF08-4826-4A01-8ACB-7386E462A1FD}" type="pres">
      <dgm:prSet presAssocID="{FF5AF63F-7C5D-4482-A6F3-ED79741D44B5}" presName="item2" presStyleLbl="node1" presStyleIdx="1" presStyleCnt="3" custScaleX="145091" custScaleY="112146" custLinFactNeighborX="-60457" custLinFactNeighborY="-36403">
        <dgm:presLayoutVars>
          <dgm:bulletEnabled val="1"/>
        </dgm:presLayoutVars>
      </dgm:prSet>
      <dgm:spPr/>
    </dgm:pt>
    <dgm:pt modelId="{BBBE58B1-7F7A-4A64-9D2E-26AD4B934254}" type="pres">
      <dgm:prSet presAssocID="{B54099D9-B70F-46D3-BAE8-EBDFA774B7E2}" presName="item3" presStyleLbl="node1" presStyleIdx="2" presStyleCnt="3" custScaleX="158246" custScaleY="124397" custLinFactNeighborX="78457" custLinFactNeighborY="-12226">
        <dgm:presLayoutVars>
          <dgm:bulletEnabled val="1"/>
        </dgm:presLayoutVars>
      </dgm:prSet>
      <dgm:spPr/>
    </dgm:pt>
    <dgm:pt modelId="{33DF4447-972E-4F57-ACE2-83FD5CD23DEF}" type="pres">
      <dgm:prSet presAssocID="{FB98C064-43AB-4BA0-9E51-87F689CCA56E}" presName="funnel" presStyleLbl="trAlignAcc1" presStyleIdx="0" presStyleCnt="1" custFlipVert="0" custScaleX="142857" custScaleY="101585" custLinFactNeighborX="1854" custLinFactNeighborY="-6194"/>
      <dgm:spPr>
        <a:solidFill>
          <a:srgbClr val="00B0F0">
            <a:alpha val="40000"/>
          </a:srgbClr>
        </a:solidFill>
      </dgm:spPr>
    </dgm:pt>
  </dgm:ptLst>
  <dgm:cxnLst>
    <dgm:cxn modelId="{343B5137-5423-4D02-965F-7134CD742A86}" type="presOf" srcId="{F725017A-73EB-4D24-9BB1-D26162D57844}" destId="{44BECF08-4826-4A01-8ACB-7386E462A1FD}" srcOrd="0" destOrd="0" presId="urn:microsoft.com/office/officeart/2005/8/layout/funnel1"/>
    <dgm:cxn modelId="{9CB0B13D-661D-46C6-B5D4-D884A6D49055}" srcId="{FB98C064-43AB-4BA0-9E51-87F689CCA56E}" destId="{F725017A-73EB-4D24-9BB1-D26162D57844}" srcOrd="1" destOrd="0" parTransId="{34119A86-EFC4-4B5E-888D-EC802193E71A}" sibTransId="{A55813BC-E24C-4BE3-BF17-34F2809A3D6B}"/>
    <dgm:cxn modelId="{97971E67-0A5D-4A7D-9D57-ABA104E894A8}" type="presOf" srcId="{B54099D9-B70F-46D3-BAE8-EBDFA774B7E2}" destId="{ED982946-5603-4B7D-B5FC-CCE032F3DE3D}" srcOrd="0" destOrd="0" presId="urn:microsoft.com/office/officeart/2005/8/layout/funnel1"/>
    <dgm:cxn modelId="{2B2D967F-241A-40B2-9EF1-00E631C9AB8D}" type="presOf" srcId="{539C51D3-EA30-4507-8D3B-A3FF6B767A83}" destId="{BBBE58B1-7F7A-4A64-9D2E-26AD4B934254}" srcOrd="0" destOrd="0" presId="urn:microsoft.com/office/officeart/2005/8/layout/funnel1"/>
    <dgm:cxn modelId="{6212A59E-02C3-45BC-8361-512402FABD9F}" srcId="{FB98C064-43AB-4BA0-9E51-87F689CCA56E}" destId="{FF5AF63F-7C5D-4482-A6F3-ED79741D44B5}" srcOrd="2" destOrd="0" parTransId="{BCAAB74A-BBF3-4503-9186-2CD6A033F915}" sibTransId="{D510FDDD-8BBC-4DFA-AA8A-92BA415C0318}"/>
    <dgm:cxn modelId="{F32FE5B0-03A4-4B25-82DE-D53C68B93FED}" type="presOf" srcId="{FB98C064-43AB-4BA0-9E51-87F689CCA56E}" destId="{61F94715-B38A-4309-AA49-CFCD3B77845D}" srcOrd="0" destOrd="0" presId="urn:microsoft.com/office/officeart/2005/8/layout/funnel1"/>
    <dgm:cxn modelId="{9FD018C0-4E63-4CEC-8FCC-11B73B526D08}" type="presOf" srcId="{FF5AF63F-7C5D-4482-A6F3-ED79741D44B5}" destId="{1D02A486-C9DF-42F8-8DC5-8D8615C1FCB3}" srcOrd="0" destOrd="0" presId="urn:microsoft.com/office/officeart/2005/8/layout/funnel1"/>
    <dgm:cxn modelId="{DB3ACCC8-7B32-4194-A832-9D9D25C7C0FA}" srcId="{FB98C064-43AB-4BA0-9E51-87F689CCA56E}" destId="{B54099D9-B70F-46D3-BAE8-EBDFA774B7E2}" srcOrd="3" destOrd="0" parTransId="{4B968BA8-2643-463D-837E-4FEC52DCD4E5}" sibTransId="{070BCE4A-29C2-4CBF-8F99-00B8E19F513F}"/>
    <dgm:cxn modelId="{9F7E2ADA-8767-4BBD-BB10-7A74A1F51AC5}" srcId="{FB98C064-43AB-4BA0-9E51-87F689CCA56E}" destId="{539C51D3-EA30-4507-8D3B-A3FF6B767A83}" srcOrd="0" destOrd="0" parTransId="{8FC0D1A3-D9BB-425D-AA00-01837D29C89F}" sibTransId="{96EE9956-15ED-4172-8829-F7A344D4CDED}"/>
    <dgm:cxn modelId="{680AF900-1E1D-47B9-9EF6-9EB6F9C9995B}" type="presParOf" srcId="{61F94715-B38A-4309-AA49-CFCD3B77845D}" destId="{58D43379-2FE6-4E24-A7BA-E380072965C5}" srcOrd="0" destOrd="0" presId="urn:microsoft.com/office/officeart/2005/8/layout/funnel1"/>
    <dgm:cxn modelId="{63D3F8F5-D20B-40A8-9AF5-2AAFFFD5994F}" type="presParOf" srcId="{61F94715-B38A-4309-AA49-CFCD3B77845D}" destId="{B93D8399-1E92-471D-81C8-A4934638229C}" srcOrd="1" destOrd="0" presId="urn:microsoft.com/office/officeart/2005/8/layout/funnel1"/>
    <dgm:cxn modelId="{510D97E7-AC02-408C-A9D7-C14D9D1DB99F}" type="presParOf" srcId="{61F94715-B38A-4309-AA49-CFCD3B77845D}" destId="{ED982946-5603-4B7D-B5FC-CCE032F3DE3D}" srcOrd="2" destOrd="0" presId="urn:microsoft.com/office/officeart/2005/8/layout/funnel1"/>
    <dgm:cxn modelId="{67D9A81A-825B-4751-B8E2-AA8219185983}" type="presParOf" srcId="{61F94715-B38A-4309-AA49-CFCD3B77845D}" destId="{1D02A486-C9DF-42F8-8DC5-8D8615C1FCB3}" srcOrd="3" destOrd="0" presId="urn:microsoft.com/office/officeart/2005/8/layout/funnel1"/>
    <dgm:cxn modelId="{E7ED5F34-2EF0-4BE8-A457-596F28C221B4}" type="presParOf" srcId="{61F94715-B38A-4309-AA49-CFCD3B77845D}" destId="{44BECF08-4826-4A01-8ACB-7386E462A1FD}" srcOrd="4" destOrd="0" presId="urn:microsoft.com/office/officeart/2005/8/layout/funnel1"/>
    <dgm:cxn modelId="{5F37E90B-5155-41EE-AEE1-1951ABD3AD89}" type="presParOf" srcId="{61F94715-B38A-4309-AA49-CFCD3B77845D}" destId="{BBBE58B1-7F7A-4A64-9D2E-26AD4B934254}" srcOrd="5" destOrd="0" presId="urn:microsoft.com/office/officeart/2005/8/layout/funnel1"/>
    <dgm:cxn modelId="{E99A621A-5D76-4592-9D39-6897C692ABB8}" type="presParOf" srcId="{61F94715-B38A-4309-AA49-CFCD3B77845D}" destId="{33DF4447-972E-4F57-ACE2-83FD5CD23DEF}" srcOrd="6" destOrd="0" presId="urn:microsoft.com/office/officeart/2005/8/layout/funnel1"/>
  </dgm:cxnLst>
  <dgm:bg>
    <a:solidFill>
      <a:schemeClr val="bg1">
        <a:lumMod val="85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4C2F9D1-ED2A-451B-B504-D5065052A0EC}" type="doc">
      <dgm:prSet loTypeId="urn:microsoft.com/office/officeart/2005/8/layout/hierarchy4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hu-HU"/>
        </a:p>
      </dgm:t>
    </dgm:pt>
    <dgm:pt modelId="{AE37FE0B-F8FF-4C58-A3A2-E1BD40A38D09}">
      <dgm:prSet phldrT="[Szöveg]" custT="1"/>
      <dgm:spPr>
        <a:noFill/>
        <a:ln>
          <a:noFill/>
        </a:ln>
      </dgm:spPr>
      <dgm:t>
        <a:bodyPr/>
        <a:lstStyle/>
        <a:p>
          <a:pPr>
            <a:lnSpc>
              <a:spcPct val="100000"/>
            </a:lnSpc>
          </a:pPr>
          <a:r>
            <a:rPr lang="hu-HU" sz="2400" b="1" dirty="0">
              <a:solidFill>
                <a:srgbClr val="C00000"/>
              </a:solidFill>
              <a:latin typeface="+mj-lt"/>
              <a:cs typeface="Times New Roman" panose="02020603050405020304" pitchFamily="18" charset="0"/>
            </a:rPr>
            <a:t>FŐISPÁN</a:t>
          </a:r>
        </a:p>
        <a:p>
          <a:pPr>
            <a:lnSpc>
              <a:spcPct val="100000"/>
            </a:lnSpc>
          </a:pPr>
          <a:endParaRPr lang="hu-HU" sz="2200" b="0" dirty="0">
            <a:solidFill>
              <a:srgbClr val="C00000"/>
            </a:solidFill>
            <a:latin typeface="+mj-lt"/>
            <a:cs typeface="Times New Roman" panose="02020603050405020304" pitchFamily="18" charset="0"/>
          </a:endParaRPr>
        </a:p>
        <a:p>
          <a:pPr>
            <a:lnSpc>
              <a:spcPct val="100000"/>
            </a:lnSpc>
          </a:pPr>
          <a:r>
            <a:rPr lang="hu-HU" sz="2400" b="1" dirty="0">
              <a:solidFill>
                <a:srgbClr val="C00000"/>
              </a:solidFill>
              <a:latin typeface="+mj-lt"/>
              <a:cs typeface="Times New Roman" panose="02020603050405020304" pitchFamily="18" charset="0"/>
            </a:rPr>
            <a:t>FŐIGAZGATÓ (Főigazgató-helyettes)</a:t>
          </a:r>
        </a:p>
      </dgm:t>
    </dgm:pt>
    <dgm:pt modelId="{D83C008C-9752-470B-B36D-0F04287E4C6F}" type="parTrans" cxnId="{1A2E2CC5-C12D-4F0A-9AA6-72774EE6FBE9}">
      <dgm:prSet/>
      <dgm:spPr/>
      <dgm:t>
        <a:bodyPr/>
        <a:lstStyle/>
        <a:p>
          <a:endParaRPr lang="hu-HU" sz="2000">
            <a:latin typeface="Times New Roman" pitchFamily="18" charset="0"/>
            <a:cs typeface="Times New Roman" pitchFamily="18" charset="0"/>
          </a:endParaRPr>
        </a:p>
      </dgm:t>
    </dgm:pt>
    <dgm:pt modelId="{72EF4794-F3AF-4D06-A10D-1F7FA96573E4}" type="sibTrans" cxnId="{1A2E2CC5-C12D-4F0A-9AA6-72774EE6FBE9}">
      <dgm:prSet/>
      <dgm:spPr/>
      <dgm:t>
        <a:bodyPr/>
        <a:lstStyle/>
        <a:p>
          <a:endParaRPr lang="hu-HU" sz="2000">
            <a:latin typeface="Times New Roman" pitchFamily="18" charset="0"/>
            <a:cs typeface="Times New Roman" pitchFamily="18" charset="0"/>
          </a:endParaRPr>
        </a:p>
      </dgm:t>
    </dgm:pt>
    <dgm:pt modelId="{DB679755-6C39-4C86-B866-9188F3713692}">
      <dgm:prSet phldrT="[Szöveg]" custT="1"/>
      <dgm:spPr/>
      <dgm:t>
        <a:bodyPr/>
        <a:lstStyle/>
        <a:p>
          <a:r>
            <a:rPr lang="hu-HU" sz="2400" b="1" dirty="0">
              <a:solidFill>
                <a:schemeClr val="tx1"/>
              </a:solidFill>
              <a:effectLst/>
              <a:latin typeface="+mj-lt"/>
              <a:cs typeface="Times New Roman" panose="02020603050405020304" pitchFamily="18" charset="0"/>
            </a:rPr>
            <a:t>Járási (kerületi) hivatalok</a:t>
          </a:r>
        </a:p>
      </dgm:t>
    </dgm:pt>
    <dgm:pt modelId="{359107B0-2085-45F6-8EEE-69BC087508AF}" type="parTrans" cxnId="{B39FCAFA-9FD0-4E5F-8111-269AA3905D7C}">
      <dgm:prSet/>
      <dgm:spPr/>
      <dgm:t>
        <a:bodyPr/>
        <a:lstStyle/>
        <a:p>
          <a:endParaRPr lang="hu-HU" sz="2000">
            <a:latin typeface="Times New Roman" pitchFamily="18" charset="0"/>
            <a:cs typeface="Times New Roman" pitchFamily="18" charset="0"/>
          </a:endParaRPr>
        </a:p>
      </dgm:t>
    </dgm:pt>
    <dgm:pt modelId="{645E52BC-F34B-49A6-96CB-BB28B2B6323D}" type="sibTrans" cxnId="{B39FCAFA-9FD0-4E5F-8111-269AA3905D7C}">
      <dgm:prSet/>
      <dgm:spPr/>
      <dgm:t>
        <a:bodyPr/>
        <a:lstStyle/>
        <a:p>
          <a:endParaRPr lang="hu-HU" sz="2000">
            <a:latin typeface="Times New Roman" pitchFamily="18" charset="0"/>
            <a:cs typeface="Times New Roman" pitchFamily="18" charset="0"/>
          </a:endParaRPr>
        </a:p>
      </dgm:t>
    </dgm:pt>
    <dgm:pt modelId="{40CBC1F3-1545-412C-8C5E-D99DD7E6E3AD}">
      <dgm:prSet phldrT="[Szöveg]" custT="1"/>
      <dgm:spPr/>
      <dgm:t>
        <a:bodyPr/>
        <a:lstStyle/>
        <a:p>
          <a:r>
            <a:rPr lang="hu-HU" sz="2400" b="1" strike="noStrike" dirty="0">
              <a:solidFill>
                <a:schemeClr val="tx1"/>
              </a:solidFill>
              <a:effectLst/>
              <a:latin typeface="+mj-lt"/>
              <a:cs typeface="Times New Roman" panose="02020603050405020304" pitchFamily="18" charset="0"/>
            </a:rPr>
            <a:t>Főispán által közvetlenül vezetett szervezeti egységek</a:t>
          </a:r>
        </a:p>
      </dgm:t>
    </dgm:pt>
    <dgm:pt modelId="{18F564FB-FC56-43C1-84DE-99EF9918BE29}" type="sibTrans" cxnId="{247B299D-FC77-4236-A158-975D51B8807D}">
      <dgm:prSet/>
      <dgm:spPr/>
      <dgm:t>
        <a:bodyPr/>
        <a:lstStyle/>
        <a:p>
          <a:endParaRPr lang="hu-HU" sz="2000">
            <a:latin typeface="Times New Roman" pitchFamily="18" charset="0"/>
            <a:cs typeface="Times New Roman" pitchFamily="18" charset="0"/>
          </a:endParaRPr>
        </a:p>
      </dgm:t>
    </dgm:pt>
    <dgm:pt modelId="{041C39AA-F503-4A60-BF39-649C9E942F22}" type="parTrans" cxnId="{247B299D-FC77-4236-A158-975D51B8807D}">
      <dgm:prSet/>
      <dgm:spPr/>
      <dgm:t>
        <a:bodyPr/>
        <a:lstStyle/>
        <a:p>
          <a:endParaRPr lang="hu-HU" sz="2000">
            <a:latin typeface="Times New Roman" pitchFamily="18" charset="0"/>
            <a:cs typeface="Times New Roman" pitchFamily="18" charset="0"/>
          </a:endParaRPr>
        </a:p>
      </dgm:t>
    </dgm:pt>
    <dgm:pt modelId="{44A8532E-E43D-4E85-BD8E-925F2E75B7B6}" type="pres">
      <dgm:prSet presAssocID="{64C2F9D1-ED2A-451B-B504-D5065052A0EC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C500350C-C032-4266-8A54-26715B47EEB0}" type="pres">
      <dgm:prSet presAssocID="{AE37FE0B-F8FF-4C58-A3A2-E1BD40A38D09}" presName="vertOne" presStyleCnt="0"/>
      <dgm:spPr/>
    </dgm:pt>
    <dgm:pt modelId="{61BE93D5-793A-466A-A041-3E8A6EF01621}" type="pres">
      <dgm:prSet presAssocID="{AE37FE0B-F8FF-4C58-A3A2-E1BD40A38D09}" presName="txOne" presStyleLbl="node0" presStyleIdx="0" presStyleCnt="1" custScaleY="103373" custLinFactY="-4716" custLinFactNeighborX="-7" custLinFactNeighborY="-100000">
        <dgm:presLayoutVars>
          <dgm:chPref val="3"/>
        </dgm:presLayoutVars>
      </dgm:prSet>
      <dgm:spPr/>
    </dgm:pt>
    <dgm:pt modelId="{A0FD1605-AE1D-4F2A-9D58-2C0BF371022F}" type="pres">
      <dgm:prSet presAssocID="{AE37FE0B-F8FF-4C58-A3A2-E1BD40A38D09}" presName="parTransOne" presStyleCnt="0"/>
      <dgm:spPr/>
    </dgm:pt>
    <dgm:pt modelId="{B37C8A27-DB6B-4825-B5EF-877AC52338BD}" type="pres">
      <dgm:prSet presAssocID="{AE37FE0B-F8FF-4C58-A3A2-E1BD40A38D09}" presName="horzOne" presStyleCnt="0"/>
      <dgm:spPr/>
    </dgm:pt>
    <dgm:pt modelId="{D5E4D622-25C0-4287-8C44-C15ED23485A2}" type="pres">
      <dgm:prSet presAssocID="{40CBC1F3-1545-412C-8C5E-D99DD7E6E3AD}" presName="vertTwo" presStyleCnt="0"/>
      <dgm:spPr/>
    </dgm:pt>
    <dgm:pt modelId="{453E119C-97EA-44A2-943E-251E96DCFABA}" type="pres">
      <dgm:prSet presAssocID="{40CBC1F3-1545-412C-8C5E-D99DD7E6E3AD}" presName="txTwo" presStyleLbl="node2" presStyleIdx="0" presStyleCnt="2" custScaleY="58634" custLinFactNeighborX="-229" custLinFactNeighborY="-29171">
        <dgm:presLayoutVars>
          <dgm:chPref val="3"/>
        </dgm:presLayoutVars>
      </dgm:prSet>
      <dgm:spPr/>
    </dgm:pt>
    <dgm:pt modelId="{CB67794B-2973-4ED6-8968-A55A76530285}" type="pres">
      <dgm:prSet presAssocID="{40CBC1F3-1545-412C-8C5E-D99DD7E6E3AD}" presName="horzTwo" presStyleCnt="0"/>
      <dgm:spPr/>
    </dgm:pt>
    <dgm:pt modelId="{317A9690-50EA-43DF-92BD-C0438BE103CE}" type="pres">
      <dgm:prSet presAssocID="{18F564FB-FC56-43C1-84DE-99EF9918BE29}" presName="sibSpaceTwo" presStyleCnt="0"/>
      <dgm:spPr/>
    </dgm:pt>
    <dgm:pt modelId="{0D5CE6CC-BDC1-42AD-8EC6-8159F3841F1C}" type="pres">
      <dgm:prSet presAssocID="{DB679755-6C39-4C86-B866-9188F3713692}" presName="vertTwo" presStyleCnt="0"/>
      <dgm:spPr/>
    </dgm:pt>
    <dgm:pt modelId="{D380E329-5188-4869-A51E-0C28493D2467}" type="pres">
      <dgm:prSet presAssocID="{DB679755-6C39-4C86-B866-9188F3713692}" presName="txTwo" presStyleLbl="node2" presStyleIdx="1" presStyleCnt="2" custScaleY="57544" custLinFactNeighborX="476" custLinFactNeighborY="-29171">
        <dgm:presLayoutVars>
          <dgm:chPref val="3"/>
        </dgm:presLayoutVars>
      </dgm:prSet>
      <dgm:spPr/>
    </dgm:pt>
    <dgm:pt modelId="{34CC5D1F-4A2D-43E9-99AE-7413B249FACD}" type="pres">
      <dgm:prSet presAssocID="{DB679755-6C39-4C86-B866-9188F3713692}" presName="horzTwo" presStyleCnt="0"/>
      <dgm:spPr/>
    </dgm:pt>
  </dgm:ptLst>
  <dgm:cxnLst>
    <dgm:cxn modelId="{0EEFA01D-2B05-4C0E-BA99-EC3C92BFE4DA}" type="presOf" srcId="{64C2F9D1-ED2A-451B-B504-D5065052A0EC}" destId="{44A8532E-E43D-4E85-BD8E-925F2E75B7B6}" srcOrd="0" destOrd="0" presId="urn:microsoft.com/office/officeart/2005/8/layout/hierarchy4"/>
    <dgm:cxn modelId="{247B299D-FC77-4236-A158-975D51B8807D}" srcId="{AE37FE0B-F8FF-4C58-A3A2-E1BD40A38D09}" destId="{40CBC1F3-1545-412C-8C5E-D99DD7E6E3AD}" srcOrd="0" destOrd="0" parTransId="{041C39AA-F503-4A60-BF39-649C9E942F22}" sibTransId="{18F564FB-FC56-43C1-84DE-99EF9918BE29}"/>
    <dgm:cxn modelId="{1A2E2CC5-C12D-4F0A-9AA6-72774EE6FBE9}" srcId="{64C2F9D1-ED2A-451B-B504-D5065052A0EC}" destId="{AE37FE0B-F8FF-4C58-A3A2-E1BD40A38D09}" srcOrd="0" destOrd="0" parTransId="{D83C008C-9752-470B-B36D-0F04287E4C6F}" sibTransId="{72EF4794-F3AF-4D06-A10D-1F7FA96573E4}"/>
    <dgm:cxn modelId="{839C86D0-8958-47B1-AC6E-A4CE7739CB3E}" type="presOf" srcId="{DB679755-6C39-4C86-B866-9188F3713692}" destId="{D380E329-5188-4869-A51E-0C28493D2467}" srcOrd="0" destOrd="0" presId="urn:microsoft.com/office/officeart/2005/8/layout/hierarchy4"/>
    <dgm:cxn modelId="{26B3AADB-0E4E-42FA-9392-809C387178C2}" type="presOf" srcId="{40CBC1F3-1545-412C-8C5E-D99DD7E6E3AD}" destId="{453E119C-97EA-44A2-943E-251E96DCFABA}" srcOrd="0" destOrd="0" presId="urn:microsoft.com/office/officeart/2005/8/layout/hierarchy4"/>
    <dgm:cxn modelId="{D3A432E8-A009-4C85-A1A4-E6404F0B73F5}" type="presOf" srcId="{AE37FE0B-F8FF-4C58-A3A2-E1BD40A38D09}" destId="{61BE93D5-793A-466A-A041-3E8A6EF01621}" srcOrd="0" destOrd="0" presId="urn:microsoft.com/office/officeart/2005/8/layout/hierarchy4"/>
    <dgm:cxn modelId="{B39FCAFA-9FD0-4E5F-8111-269AA3905D7C}" srcId="{AE37FE0B-F8FF-4C58-A3A2-E1BD40A38D09}" destId="{DB679755-6C39-4C86-B866-9188F3713692}" srcOrd="1" destOrd="0" parTransId="{359107B0-2085-45F6-8EEE-69BC087508AF}" sibTransId="{645E52BC-F34B-49A6-96CB-BB28B2B6323D}"/>
    <dgm:cxn modelId="{96D2F78A-B9BA-442F-BEB2-7DCE65C44975}" type="presParOf" srcId="{44A8532E-E43D-4E85-BD8E-925F2E75B7B6}" destId="{C500350C-C032-4266-8A54-26715B47EEB0}" srcOrd="0" destOrd="0" presId="urn:microsoft.com/office/officeart/2005/8/layout/hierarchy4"/>
    <dgm:cxn modelId="{111D2AB2-0AAC-471D-B539-15DB27DE0072}" type="presParOf" srcId="{C500350C-C032-4266-8A54-26715B47EEB0}" destId="{61BE93D5-793A-466A-A041-3E8A6EF01621}" srcOrd="0" destOrd="0" presId="urn:microsoft.com/office/officeart/2005/8/layout/hierarchy4"/>
    <dgm:cxn modelId="{E1D3787A-9F79-4C35-B909-AFC4FB9BBF30}" type="presParOf" srcId="{C500350C-C032-4266-8A54-26715B47EEB0}" destId="{A0FD1605-AE1D-4F2A-9D58-2C0BF371022F}" srcOrd="1" destOrd="0" presId="urn:microsoft.com/office/officeart/2005/8/layout/hierarchy4"/>
    <dgm:cxn modelId="{A1128F6B-8F3A-493B-A8EA-5AC8178F1857}" type="presParOf" srcId="{C500350C-C032-4266-8A54-26715B47EEB0}" destId="{B37C8A27-DB6B-4825-B5EF-877AC52338BD}" srcOrd="2" destOrd="0" presId="urn:microsoft.com/office/officeart/2005/8/layout/hierarchy4"/>
    <dgm:cxn modelId="{9E03A78A-F973-444E-B5BD-900F047AD59E}" type="presParOf" srcId="{B37C8A27-DB6B-4825-B5EF-877AC52338BD}" destId="{D5E4D622-25C0-4287-8C44-C15ED23485A2}" srcOrd="0" destOrd="0" presId="urn:microsoft.com/office/officeart/2005/8/layout/hierarchy4"/>
    <dgm:cxn modelId="{C012172A-BA99-4EC2-B876-72DC563C3E5E}" type="presParOf" srcId="{D5E4D622-25C0-4287-8C44-C15ED23485A2}" destId="{453E119C-97EA-44A2-943E-251E96DCFABA}" srcOrd="0" destOrd="0" presId="urn:microsoft.com/office/officeart/2005/8/layout/hierarchy4"/>
    <dgm:cxn modelId="{A57880E1-A74E-4EB9-9314-F29F1F5938D0}" type="presParOf" srcId="{D5E4D622-25C0-4287-8C44-C15ED23485A2}" destId="{CB67794B-2973-4ED6-8968-A55A76530285}" srcOrd="1" destOrd="0" presId="urn:microsoft.com/office/officeart/2005/8/layout/hierarchy4"/>
    <dgm:cxn modelId="{3F92008F-1E4F-4345-A861-367AEE2B977E}" type="presParOf" srcId="{B37C8A27-DB6B-4825-B5EF-877AC52338BD}" destId="{317A9690-50EA-43DF-92BD-C0438BE103CE}" srcOrd="1" destOrd="0" presId="urn:microsoft.com/office/officeart/2005/8/layout/hierarchy4"/>
    <dgm:cxn modelId="{B9009C14-E425-48AE-847F-E59677D8F862}" type="presParOf" srcId="{B37C8A27-DB6B-4825-B5EF-877AC52338BD}" destId="{0D5CE6CC-BDC1-42AD-8EC6-8159F3841F1C}" srcOrd="2" destOrd="0" presId="urn:microsoft.com/office/officeart/2005/8/layout/hierarchy4"/>
    <dgm:cxn modelId="{18039BC4-2FFD-4AAD-8C5B-CFCCFCE32D30}" type="presParOf" srcId="{0D5CE6CC-BDC1-42AD-8EC6-8159F3841F1C}" destId="{D380E329-5188-4869-A51E-0C28493D2467}" srcOrd="0" destOrd="0" presId="urn:microsoft.com/office/officeart/2005/8/layout/hierarchy4"/>
    <dgm:cxn modelId="{EC66C1FA-EE3B-47DD-A144-12BD1612848A}" type="presParOf" srcId="{0D5CE6CC-BDC1-42AD-8EC6-8159F3841F1C}" destId="{34CC5D1F-4A2D-43E9-99AE-7413B249FACD}" srcOrd="1" destOrd="0" presId="urn:microsoft.com/office/officeart/2005/8/layout/hierarchy4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A582DA2-5EC4-4120-A19C-4D8B93475E1A}" type="doc">
      <dgm:prSet loTypeId="urn:microsoft.com/office/officeart/2005/8/layout/vList6" loCatId="process" qsTypeId="urn:microsoft.com/office/officeart/2005/8/quickstyle/simple1" qsCatId="simple" csTypeId="urn:microsoft.com/office/officeart/2005/8/colors/accent2_5" csCatId="accent2" phldr="1"/>
      <dgm:spPr/>
      <dgm:t>
        <a:bodyPr/>
        <a:lstStyle/>
        <a:p>
          <a:endParaRPr lang="hu-HU"/>
        </a:p>
      </dgm:t>
    </dgm:pt>
    <dgm:pt modelId="{E9367A0B-E642-4541-95AD-76B695A36E51}">
      <dgm:prSet phldrT="[Szöveg]" custT="1"/>
      <dgm:spPr>
        <a:solidFill>
          <a:schemeClr val="bg2">
            <a:alpha val="90000"/>
          </a:schemeClr>
        </a:solidFill>
      </dgm:spPr>
      <dgm:t>
        <a:bodyPr/>
        <a:lstStyle/>
        <a:p>
          <a:r>
            <a:rPr lang="hu-HU" sz="2800" b="1" dirty="0">
              <a:solidFill>
                <a:schemeClr val="tx1"/>
              </a:solidFill>
              <a:latin typeface="+mj-lt"/>
              <a:cs typeface="Times New Roman" panose="02020603050405020304" pitchFamily="18" charset="0"/>
            </a:rPr>
            <a:t>Területi/Vármegyei</a:t>
          </a:r>
        </a:p>
      </dgm:t>
    </dgm:pt>
    <dgm:pt modelId="{C498FDAA-CE6D-44D2-8872-08140536696F}" type="parTrans" cxnId="{A1BD769C-6C41-4DD8-BEDD-514C204BD8E8}">
      <dgm:prSet/>
      <dgm:spPr/>
      <dgm:t>
        <a:bodyPr/>
        <a:lstStyle/>
        <a:p>
          <a:endParaRPr lang="hu-HU" sz="2200">
            <a:latin typeface="Times New Roman" pitchFamily="18" charset="0"/>
            <a:cs typeface="Times New Roman" pitchFamily="18" charset="0"/>
          </a:endParaRPr>
        </a:p>
      </dgm:t>
    </dgm:pt>
    <dgm:pt modelId="{2AC9D423-C75C-4630-9056-E0F450215DD8}" type="sibTrans" cxnId="{A1BD769C-6C41-4DD8-BEDD-514C204BD8E8}">
      <dgm:prSet/>
      <dgm:spPr/>
      <dgm:t>
        <a:bodyPr/>
        <a:lstStyle/>
        <a:p>
          <a:endParaRPr lang="hu-HU" sz="2200">
            <a:latin typeface="Times New Roman" pitchFamily="18" charset="0"/>
            <a:cs typeface="Times New Roman" pitchFamily="18" charset="0"/>
          </a:endParaRPr>
        </a:p>
      </dgm:t>
    </dgm:pt>
    <dgm:pt modelId="{4E892AE0-99B7-4210-B656-B3D0A8C4A150}">
      <dgm:prSet phldrT="[Szöveg]" custT="1"/>
      <dgm:spPr>
        <a:solidFill>
          <a:schemeClr val="tx2">
            <a:lumMod val="50000"/>
            <a:lumOff val="50000"/>
          </a:schemeClr>
        </a:solidFill>
      </dgm:spPr>
      <dgm:t>
        <a:bodyPr/>
        <a:lstStyle/>
        <a:p>
          <a:r>
            <a:rPr lang="hu-HU" sz="2800" b="1" dirty="0">
              <a:solidFill>
                <a:schemeClr val="tx1"/>
              </a:solidFill>
              <a:latin typeface="+mj-lt"/>
              <a:cs typeface="Times New Roman" panose="02020603050405020304" pitchFamily="18" charset="0"/>
            </a:rPr>
            <a:t>Települési</a:t>
          </a:r>
        </a:p>
      </dgm:t>
    </dgm:pt>
    <dgm:pt modelId="{076BAB65-69C5-492B-9994-3960253FAB57}" type="parTrans" cxnId="{9735FFC0-322E-48CF-BFFB-4D6F4FAA1957}">
      <dgm:prSet/>
      <dgm:spPr/>
      <dgm:t>
        <a:bodyPr/>
        <a:lstStyle/>
        <a:p>
          <a:endParaRPr lang="hu-HU" sz="2200">
            <a:latin typeface="Times New Roman" pitchFamily="18" charset="0"/>
            <a:cs typeface="Times New Roman" pitchFamily="18" charset="0"/>
          </a:endParaRPr>
        </a:p>
      </dgm:t>
    </dgm:pt>
    <dgm:pt modelId="{A908B6A5-1ABC-4753-8329-18500AE87FF2}" type="sibTrans" cxnId="{9735FFC0-322E-48CF-BFFB-4D6F4FAA1957}">
      <dgm:prSet/>
      <dgm:spPr/>
      <dgm:t>
        <a:bodyPr/>
        <a:lstStyle/>
        <a:p>
          <a:endParaRPr lang="hu-HU" sz="2200">
            <a:latin typeface="Times New Roman" pitchFamily="18" charset="0"/>
            <a:cs typeface="Times New Roman" pitchFamily="18" charset="0"/>
          </a:endParaRPr>
        </a:p>
      </dgm:t>
    </dgm:pt>
    <dgm:pt modelId="{4901670B-6457-41BC-A91C-1B6080A56933}" type="pres">
      <dgm:prSet presAssocID="{EA582DA2-5EC4-4120-A19C-4D8B93475E1A}" presName="Name0" presStyleCnt="0">
        <dgm:presLayoutVars>
          <dgm:dir/>
          <dgm:animLvl val="lvl"/>
          <dgm:resizeHandles/>
        </dgm:presLayoutVars>
      </dgm:prSet>
      <dgm:spPr/>
    </dgm:pt>
    <dgm:pt modelId="{71404B7E-4389-486E-B3A4-24A2DF756905}" type="pres">
      <dgm:prSet presAssocID="{E9367A0B-E642-4541-95AD-76B695A36E51}" presName="linNode" presStyleCnt="0"/>
      <dgm:spPr/>
    </dgm:pt>
    <dgm:pt modelId="{182C7BC3-63E7-410C-8F72-F5F759340CF0}" type="pres">
      <dgm:prSet presAssocID="{E9367A0B-E642-4541-95AD-76B695A36E51}" presName="parentShp" presStyleLbl="node1" presStyleIdx="0" presStyleCnt="2" custScaleX="390840" custLinFactNeighborX="39127" custLinFactNeighborY="7103">
        <dgm:presLayoutVars>
          <dgm:bulletEnabled val="1"/>
        </dgm:presLayoutVars>
      </dgm:prSet>
      <dgm:spPr/>
    </dgm:pt>
    <dgm:pt modelId="{F20BFCE0-660B-4B82-BEDD-B1165D0B9A8F}" type="pres">
      <dgm:prSet presAssocID="{E9367A0B-E642-4541-95AD-76B695A36E51}" presName="childShp" presStyleLbl="bgAccFollowNode1" presStyleIdx="0" presStyleCnt="2">
        <dgm:presLayoutVars>
          <dgm:bulletEnabled val="1"/>
        </dgm:presLayoutVars>
      </dgm:prSet>
      <dgm:spPr>
        <a:noFill/>
        <a:ln>
          <a:noFill/>
        </a:ln>
      </dgm:spPr>
    </dgm:pt>
    <dgm:pt modelId="{4905486B-1FD1-4300-9541-00C58E3A03D5}" type="pres">
      <dgm:prSet presAssocID="{2AC9D423-C75C-4630-9056-E0F450215DD8}" presName="spacing" presStyleCnt="0"/>
      <dgm:spPr/>
    </dgm:pt>
    <dgm:pt modelId="{8E660F88-26C7-4B44-9976-E4B843685FCB}" type="pres">
      <dgm:prSet presAssocID="{4E892AE0-99B7-4210-B656-B3D0A8C4A150}" presName="linNode" presStyleCnt="0"/>
      <dgm:spPr/>
    </dgm:pt>
    <dgm:pt modelId="{8620468B-4713-4F18-B027-17D1078DB9F5}" type="pres">
      <dgm:prSet presAssocID="{4E892AE0-99B7-4210-B656-B3D0A8C4A150}" presName="parentShp" presStyleLbl="node1" presStyleIdx="1" presStyleCnt="2" custScaleX="354879" custLinFactNeighborX="37380" custLinFactNeighborY="474">
        <dgm:presLayoutVars>
          <dgm:bulletEnabled val="1"/>
        </dgm:presLayoutVars>
      </dgm:prSet>
      <dgm:spPr/>
    </dgm:pt>
    <dgm:pt modelId="{F3C25398-0892-4BEF-A5F1-1D1D08B6B0CA}" type="pres">
      <dgm:prSet presAssocID="{4E892AE0-99B7-4210-B656-B3D0A8C4A150}" presName="childShp" presStyleLbl="bgAccFollowNode1" presStyleIdx="1" presStyleCnt="2" custScaleX="93860" custLinFactY="57313" custLinFactNeighborX="-52299" custLinFactNeighborY="100000">
        <dgm:presLayoutVars>
          <dgm:bulletEnabled val="1"/>
        </dgm:presLayoutVars>
      </dgm:prSet>
      <dgm:spPr>
        <a:noFill/>
        <a:ln>
          <a:noFill/>
        </a:ln>
      </dgm:spPr>
    </dgm:pt>
  </dgm:ptLst>
  <dgm:cxnLst>
    <dgm:cxn modelId="{24DFD244-568B-4747-B067-C0569DD9A6BF}" type="presOf" srcId="{EA582DA2-5EC4-4120-A19C-4D8B93475E1A}" destId="{4901670B-6457-41BC-A91C-1B6080A56933}" srcOrd="0" destOrd="0" presId="urn:microsoft.com/office/officeart/2005/8/layout/vList6"/>
    <dgm:cxn modelId="{34970E7D-0713-4EB3-8546-E7C524CE6139}" type="presOf" srcId="{E9367A0B-E642-4541-95AD-76B695A36E51}" destId="{182C7BC3-63E7-410C-8F72-F5F759340CF0}" srcOrd="0" destOrd="0" presId="urn:microsoft.com/office/officeart/2005/8/layout/vList6"/>
    <dgm:cxn modelId="{60072F97-17D5-430D-BD58-6AA1A23CE0CC}" type="presOf" srcId="{4E892AE0-99B7-4210-B656-B3D0A8C4A150}" destId="{8620468B-4713-4F18-B027-17D1078DB9F5}" srcOrd="0" destOrd="0" presId="urn:microsoft.com/office/officeart/2005/8/layout/vList6"/>
    <dgm:cxn modelId="{A1BD769C-6C41-4DD8-BEDD-514C204BD8E8}" srcId="{EA582DA2-5EC4-4120-A19C-4D8B93475E1A}" destId="{E9367A0B-E642-4541-95AD-76B695A36E51}" srcOrd="0" destOrd="0" parTransId="{C498FDAA-CE6D-44D2-8872-08140536696F}" sibTransId="{2AC9D423-C75C-4630-9056-E0F450215DD8}"/>
    <dgm:cxn modelId="{9735FFC0-322E-48CF-BFFB-4D6F4FAA1957}" srcId="{EA582DA2-5EC4-4120-A19C-4D8B93475E1A}" destId="{4E892AE0-99B7-4210-B656-B3D0A8C4A150}" srcOrd="1" destOrd="0" parTransId="{076BAB65-69C5-492B-9994-3960253FAB57}" sibTransId="{A908B6A5-1ABC-4753-8329-18500AE87FF2}"/>
    <dgm:cxn modelId="{FA692DE9-F811-4ED1-91A2-FEEF9F10CE0C}" type="presParOf" srcId="{4901670B-6457-41BC-A91C-1B6080A56933}" destId="{71404B7E-4389-486E-B3A4-24A2DF756905}" srcOrd="0" destOrd="0" presId="urn:microsoft.com/office/officeart/2005/8/layout/vList6"/>
    <dgm:cxn modelId="{B971CC83-9114-42BD-8F5E-880B9076DD22}" type="presParOf" srcId="{71404B7E-4389-486E-B3A4-24A2DF756905}" destId="{182C7BC3-63E7-410C-8F72-F5F759340CF0}" srcOrd="0" destOrd="0" presId="urn:microsoft.com/office/officeart/2005/8/layout/vList6"/>
    <dgm:cxn modelId="{659AC65E-8305-4013-BABC-E769CC57AB74}" type="presParOf" srcId="{71404B7E-4389-486E-B3A4-24A2DF756905}" destId="{F20BFCE0-660B-4B82-BEDD-B1165D0B9A8F}" srcOrd="1" destOrd="0" presId="urn:microsoft.com/office/officeart/2005/8/layout/vList6"/>
    <dgm:cxn modelId="{FBB3FB04-0142-4914-89E7-2CA0970AC993}" type="presParOf" srcId="{4901670B-6457-41BC-A91C-1B6080A56933}" destId="{4905486B-1FD1-4300-9541-00C58E3A03D5}" srcOrd="1" destOrd="0" presId="urn:microsoft.com/office/officeart/2005/8/layout/vList6"/>
    <dgm:cxn modelId="{705F4A88-AFC9-47A2-9700-5541774DDA5C}" type="presParOf" srcId="{4901670B-6457-41BC-A91C-1B6080A56933}" destId="{8E660F88-26C7-4B44-9976-E4B843685FCB}" srcOrd="2" destOrd="0" presId="urn:microsoft.com/office/officeart/2005/8/layout/vList6"/>
    <dgm:cxn modelId="{219A82DF-1015-422F-8914-89D9CA172093}" type="presParOf" srcId="{8E660F88-26C7-4B44-9976-E4B843685FCB}" destId="{8620468B-4713-4F18-B027-17D1078DB9F5}" srcOrd="0" destOrd="0" presId="urn:microsoft.com/office/officeart/2005/8/layout/vList6"/>
    <dgm:cxn modelId="{7388BEF1-D51B-4CD5-9AAB-3875EF3146F9}" type="presParOf" srcId="{8E660F88-26C7-4B44-9976-E4B843685FCB}" destId="{F3C25398-0892-4BEF-A5F1-1D1D08B6B0CA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CE5F724-5A52-47C8-9BCB-09E8C1AC3B85}" type="doc">
      <dgm:prSet loTypeId="urn:microsoft.com/office/officeart/2005/8/layout/arrow4" loCatId="process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hu-HU"/>
        </a:p>
      </dgm:t>
    </dgm:pt>
    <dgm:pt modelId="{7BB35421-4324-4A41-9442-E5B009D04239}">
      <dgm:prSet phldrT="[Szöveg]" custT="1"/>
      <dgm:spPr/>
      <dgm:t>
        <a:bodyPr/>
        <a:lstStyle/>
        <a:p>
          <a:pPr algn="ctr"/>
          <a:r>
            <a:rPr lang="hu-HU" sz="3500" b="1" dirty="0">
              <a:effectLst/>
              <a:latin typeface="+mj-lt"/>
              <a:cs typeface="Times New Roman" panose="02020603050405020304" pitchFamily="18" charset="0"/>
            </a:rPr>
            <a:t>Önkéntes társulás</a:t>
          </a:r>
        </a:p>
      </dgm:t>
    </dgm:pt>
    <dgm:pt modelId="{77A2A259-21FF-405C-BB20-9AF962F4CFDA}" type="parTrans" cxnId="{D94D6FA2-4D06-4DA7-A0B0-EC5AF8CA83CA}">
      <dgm:prSet/>
      <dgm:spPr/>
      <dgm:t>
        <a:bodyPr/>
        <a:lstStyle/>
        <a:p>
          <a:endParaRPr lang="hu-HU">
            <a:latin typeface="Times New Roman" pitchFamily="18" charset="0"/>
            <a:cs typeface="Times New Roman" pitchFamily="18" charset="0"/>
          </a:endParaRPr>
        </a:p>
      </dgm:t>
    </dgm:pt>
    <dgm:pt modelId="{C3D5A710-22B8-4719-AEF3-6A08A834EC38}" type="sibTrans" cxnId="{D94D6FA2-4D06-4DA7-A0B0-EC5AF8CA83CA}">
      <dgm:prSet/>
      <dgm:spPr/>
      <dgm:t>
        <a:bodyPr/>
        <a:lstStyle/>
        <a:p>
          <a:endParaRPr lang="hu-HU">
            <a:latin typeface="Times New Roman" pitchFamily="18" charset="0"/>
            <a:cs typeface="Times New Roman" pitchFamily="18" charset="0"/>
          </a:endParaRPr>
        </a:p>
      </dgm:t>
    </dgm:pt>
    <dgm:pt modelId="{C889AAE0-D481-4F16-8CAB-A7664EAD9B48}">
      <dgm:prSet phldrT="[Szöveg]" custT="1"/>
      <dgm:spPr/>
      <dgm:t>
        <a:bodyPr/>
        <a:lstStyle/>
        <a:p>
          <a:pPr algn="ctr">
            <a:spcAft>
              <a:spcPts val="0"/>
            </a:spcAft>
          </a:pPr>
          <a:r>
            <a:rPr lang="hu-HU" sz="3500" b="1" dirty="0">
              <a:effectLst/>
              <a:latin typeface="+mj-lt"/>
              <a:cs typeface="Times New Roman" panose="02020603050405020304" pitchFamily="18" charset="0"/>
            </a:rPr>
            <a:t>Kötelező társulás</a:t>
          </a:r>
        </a:p>
        <a:p>
          <a:pPr algn="ctr">
            <a:spcAft>
              <a:spcPct val="35000"/>
            </a:spcAft>
          </a:pPr>
          <a:r>
            <a:rPr lang="hu-HU" sz="2200" dirty="0">
              <a:latin typeface="+mj-lt"/>
              <a:cs typeface="Times New Roman" panose="02020603050405020304" pitchFamily="18" charset="0"/>
            </a:rPr>
            <a:t>(törvény rendelheti el)</a:t>
          </a:r>
        </a:p>
      </dgm:t>
    </dgm:pt>
    <dgm:pt modelId="{3267F851-4B97-49CB-9826-148C5CC50247}" type="parTrans" cxnId="{A72934B3-BA3A-43F5-A367-D26A9E2538F3}">
      <dgm:prSet/>
      <dgm:spPr/>
      <dgm:t>
        <a:bodyPr/>
        <a:lstStyle/>
        <a:p>
          <a:endParaRPr lang="hu-HU">
            <a:latin typeface="Times New Roman" pitchFamily="18" charset="0"/>
            <a:cs typeface="Times New Roman" pitchFamily="18" charset="0"/>
          </a:endParaRPr>
        </a:p>
      </dgm:t>
    </dgm:pt>
    <dgm:pt modelId="{D74424F0-DF45-4D7D-A955-ACD8B6441257}" type="sibTrans" cxnId="{A72934B3-BA3A-43F5-A367-D26A9E2538F3}">
      <dgm:prSet/>
      <dgm:spPr/>
      <dgm:t>
        <a:bodyPr/>
        <a:lstStyle/>
        <a:p>
          <a:endParaRPr lang="hu-HU">
            <a:latin typeface="Times New Roman" pitchFamily="18" charset="0"/>
            <a:cs typeface="Times New Roman" pitchFamily="18" charset="0"/>
          </a:endParaRPr>
        </a:p>
      </dgm:t>
    </dgm:pt>
    <dgm:pt modelId="{BF6BBC45-719B-4C87-9B56-FB33AFEAF2B4}" type="pres">
      <dgm:prSet presAssocID="{4CE5F724-5A52-47C8-9BCB-09E8C1AC3B85}" presName="compositeShape" presStyleCnt="0">
        <dgm:presLayoutVars>
          <dgm:chMax val="2"/>
          <dgm:dir/>
          <dgm:resizeHandles val="exact"/>
        </dgm:presLayoutVars>
      </dgm:prSet>
      <dgm:spPr/>
    </dgm:pt>
    <dgm:pt modelId="{C38AD626-4AB5-4868-828F-6651675D375B}" type="pres">
      <dgm:prSet presAssocID="{7BB35421-4324-4A41-9442-E5B009D04239}" presName="upArrow" presStyleLbl="node1" presStyleIdx="0" presStyleCnt="2" custLinFactNeighborX="11855"/>
      <dgm:spPr/>
    </dgm:pt>
    <dgm:pt modelId="{243E4BB8-AF00-4827-94A6-236E5A7A64CE}" type="pres">
      <dgm:prSet presAssocID="{7BB35421-4324-4A41-9442-E5B009D04239}" presName="upArrowText" presStyleLbl="revTx" presStyleIdx="0" presStyleCnt="2" custScaleX="119960" custLinFactNeighborX="12817">
        <dgm:presLayoutVars>
          <dgm:chMax val="0"/>
          <dgm:bulletEnabled val="1"/>
        </dgm:presLayoutVars>
      </dgm:prSet>
      <dgm:spPr/>
    </dgm:pt>
    <dgm:pt modelId="{46E758C0-0DDE-4413-AC35-870EBEF881FD}" type="pres">
      <dgm:prSet presAssocID="{C889AAE0-D481-4F16-8CAB-A7664EAD9B48}" presName="downArrow" presStyleLbl="node1" presStyleIdx="1" presStyleCnt="2" custLinFactNeighborX="-15620" custLinFactNeighborY="-1010"/>
      <dgm:spPr/>
    </dgm:pt>
    <dgm:pt modelId="{B37F96C3-1729-4A5B-B247-9B8EBAFE08C2}" type="pres">
      <dgm:prSet presAssocID="{C889AAE0-D481-4F16-8CAB-A7664EAD9B48}" presName="downArrowText" presStyleLbl="revTx" presStyleIdx="1" presStyleCnt="2" custScaleX="134288" custLinFactNeighborX="-6626" custLinFactNeighborY="-1010">
        <dgm:presLayoutVars>
          <dgm:chMax val="0"/>
          <dgm:bulletEnabled val="1"/>
        </dgm:presLayoutVars>
      </dgm:prSet>
      <dgm:spPr/>
    </dgm:pt>
  </dgm:ptLst>
  <dgm:cxnLst>
    <dgm:cxn modelId="{45687715-380C-40B8-8F1E-FCF02626E195}" type="presOf" srcId="{C889AAE0-D481-4F16-8CAB-A7664EAD9B48}" destId="{B37F96C3-1729-4A5B-B247-9B8EBAFE08C2}" srcOrd="0" destOrd="0" presId="urn:microsoft.com/office/officeart/2005/8/layout/arrow4"/>
    <dgm:cxn modelId="{D94D6FA2-4D06-4DA7-A0B0-EC5AF8CA83CA}" srcId="{4CE5F724-5A52-47C8-9BCB-09E8C1AC3B85}" destId="{7BB35421-4324-4A41-9442-E5B009D04239}" srcOrd="0" destOrd="0" parTransId="{77A2A259-21FF-405C-BB20-9AF962F4CFDA}" sibTransId="{C3D5A710-22B8-4719-AEF3-6A08A834EC38}"/>
    <dgm:cxn modelId="{A72934B3-BA3A-43F5-A367-D26A9E2538F3}" srcId="{4CE5F724-5A52-47C8-9BCB-09E8C1AC3B85}" destId="{C889AAE0-D481-4F16-8CAB-A7664EAD9B48}" srcOrd="1" destOrd="0" parTransId="{3267F851-4B97-49CB-9826-148C5CC50247}" sibTransId="{D74424F0-DF45-4D7D-A955-ACD8B6441257}"/>
    <dgm:cxn modelId="{795F91C8-D364-420F-BEAA-699B17C067FA}" type="presOf" srcId="{7BB35421-4324-4A41-9442-E5B009D04239}" destId="{243E4BB8-AF00-4827-94A6-236E5A7A64CE}" srcOrd="0" destOrd="0" presId="urn:microsoft.com/office/officeart/2005/8/layout/arrow4"/>
    <dgm:cxn modelId="{FF6E75F1-0F21-49CC-BC25-938E5408B6A3}" type="presOf" srcId="{4CE5F724-5A52-47C8-9BCB-09E8C1AC3B85}" destId="{BF6BBC45-719B-4C87-9B56-FB33AFEAF2B4}" srcOrd="0" destOrd="0" presId="urn:microsoft.com/office/officeart/2005/8/layout/arrow4"/>
    <dgm:cxn modelId="{A03B1772-E678-4A5D-BE7D-4F42F18319F0}" type="presParOf" srcId="{BF6BBC45-719B-4C87-9B56-FB33AFEAF2B4}" destId="{C38AD626-4AB5-4868-828F-6651675D375B}" srcOrd="0" destOrd="0" presId="urn:microsoft.com/office/officeart/2005/8/layout/arrow4"/>
    <dgm:cxn modelId="{F0B81FF0-2E8E-43FE-9F83-F5232CBA6F17}" type="presParOf" srcId="{BF6BBC45-719B-4C87-9B56-FB33AFEAF2B4}" destId="{243E4BB8-AF00-4827-94A6-236E5A7A64CE}" srcOrd="1" destOrd="0" presId="urn:microsoft.com/office/officeart/2005/8/layout/arrow4"/>
    <dgm:cxn modelId="{B2E342AE-BFA7-48BF-92D7-A51121CD0D08}" type="presParOf" srcId="{BF6BBC45-719B-4C87-9B56-FB33AFEAF2B4}" destId="{46E758C0-0DDE-4413-AC35-870EBEF881FD}" srcOrd="2" destOrd="0" presId="urn:microsoft.com/office/officeart/2005/8/layout/arrow4"/>
    <dgm:cxn modelId="{E24049C4-DC85-40AF-A752-74E2F5DCDA56}" type="presParOf" srcId="{BF6BBC45-719B-4C87-9B56-FB33AFEAF2B4}" destId="{B37F96C3-1729-4A5B-B247-9B8EBAFE08C2}" srcOrd="3" destOrd="0" presId="urn:microsoft.com/office/officeart/2005/8/layout/arrow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C1745A-CD6F-4DA2-A2AB-BB89E9D5E836}">
      <dsp:nvSpPr>
        <dsp:cNvPr id="0" name=""/>
        <dsp:cNvSpPr/>
      </dsp:nvSpPr>
      <dsp:spPr>
        <a:xfrm rot="2208386">
          <a:off x="2342474" y="3072956"/>
          <a:ext cx="857553" cy="47021"/>
        </a:xfrm>
        <a:custGeom>
          <a:avLst/>
          <a:gdLst/>
          <a:ahLst/>
          <a:cxnLst/>
          <a:rect l="0" t="0" r="0" b="0"/>
          <a:pathLst>
            <a:path>
              <a:moveTo>
                <a:pt x="0" y="23510"/>
              </a:moveTo>
              <a:lnTo>
                <a:pt x="857553" y="2351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F82EB9-412B-4918-B2A8-B2271BF18414}">
      <dsp:nvSpPr>
        <dsp:cNvPr id="0" name=""/>
        <dsp:cNvSpPr/>
      </dsp:nvSpPr>
      <dsp:spPr>
        <a:xfrm rot="21597349">
          <a:off x="2427945" y="2261080"/>
          <a:ext cx="709331" cy="47021"/>
        </a:xfrm>
        <a:custGeom>
          <a:avLst/>
          <a:gdLst/>
          <a:ahLst/>
          <a:cxnLst/>
          <a:rect l="0" t="0" r="0" b="0"/>
          <a:pathLst>
            <a:path>
              <a:moveTo>
                <a:pt x="0" y="23510"/>
              </a:moveTo>
              <a:lnTo>
                <a:pt x="709331" y="2351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9F0584-7CEE-42FC-9FFD-DC17396DA4F7}">
      <dsp:nvSpPr>
        <dsp:cNvPr id="0" name=""/>
        <dsp:cNvSpPr/>
      </dsp:nvSpPr>
      <dsp:spPr>
        <a:xfrm rot="19057412">
          <a:off x="2361296" y="1414315"/>
          <a:ext cx="510197" cy="47021"/>
        </a:xfrm>
        <a:custGeom>
          <a:avLst/>
          <a:gdLst/>
          <a:ahLst/>
          <a:cxnLst/>
          <a:rect l="0" t="0" r="0" b="0"/>
          <a:pathLst>
            <a:path>
              <a:moveTo>
                <a:pt x="0" y="23510"/>
              </a:moveTo>
              <a:lnTo>
                <a:pt x="510197" y="2351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49C75D-EF50-4F9F-B0D9-22E03B2A7D9D}">
      <dsp:nvSpPr>
        <dsp:cNvPr id="0" name=""/>
        <dsp:cNvSpPr/>
      </dsp:nvSpPr>
      <dsp:spPr>
        <a:xfrm>
          <a:off x="59610" y="816276"/>
          <a:ext cx="2802519" cy="2687625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ECAADDF-0C89-450F-91E4-85C4F849D338}">
      <dsp:nvSpPr>
        <dsp:cNvPr id="0" name=""/>
        <dsp:cNvSpPr/>
      </dsp:nvSpPr>
      <dsp:spPr>
        <a:xfrm>
          <a:off x="2196313" y="71681"/>
          <a:ext cx="2432167" cy="1279789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000" b="1" kern="1200" dirty="0">
              <a:latin typeface="+mj-lt"/>
              <a:cs typeface="Times New Roman" panose="02020603050405020304" pitchFamily="18" charset="0"/>
            </a:rPr>
            <a:t>Jogalkotás</a:t>
          </a:r>
        </a:p>
      </dsp:txBody>
      <dsp:txXfrm>
        <a:off x="2552496" y="259102"/>
        <a:ext cx="1719801" cy="904947"/>
      </dsp:txXfrm>
    </dsp:sp>
    <dsp:sp modelId="{1FCA0CFC-FD42-4843-9040-D7FA43082452}">
      <dsp:nvSpPr>
        <dsp:cNvPr id="0" name=""/>
        <dsp:cNvSpPr/>
      </dsp:nvSpPr>
      <dsp:spPr>
        <a:xfrm>
          <a:off x="3137271" y="1776443"/>
          <a:ext cx="3422044" cy="1013109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000" b="1" kern="1200" dirty="0">
              <a:latin typeface="+mj-lt"/>
              <a:cs typeface="Times New Roman" panose="02020603050405020304" pitchFamily="18" charset="0"/>
            </a:rPr>
            <a:t>Jogalkalmazás</a:t>
          </a:r>
        </a:p>
      </dsp:txBody>
      <dsp:txXfrm>
        <a:off x="3638418" y="1924809"/>
        <a:ext cx="2419750" cy="716377"/>
      </dsp:txXfrm>
    </dsp:sp>
    <dsp:sp modelId="{4F2BC331-05C1-4699-AB0F-1D7452989735}">
      <dsp:nvSpPr>
        <dsp:cNvPr id="0" name=""/>
        <dsp:cNvSpPr/>
      </dsp:nvSpPr>
      <dsp:spPr>
        <a:xfrm>
          <a:off x="2219845" y="3315581"/>
          <a:ext cx="2945964" cy="940948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000" b="1" kern="1200" dirty="0">
              <a:latin typeface="+mj-lt"/>
              <a:cs typeface="Times New Roman" panose="02020603050405020304" pitchFamily="18" charset="0"/>
            </a:rPr>
            <a:t>Szervezés</a:t>
          </a:r>
        </a:p>
      </dsp:txBody>
      <dsp:txXfrm>
        <a:off x="2651271" y="3453380"/>
        <a:ext cx="2083112" cy="66535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783868-CDC3-43C0-BFFA-8A35B2A26FFC}">
      <dsp:nvSpPr>
        <dsp:cNvPr id="0" name=""/>
        <dsp:cNvSpPr/>
      </dsp:nvSpPr>
      <dsp:spPr>
        <a:xfrm>
          <a:off x="8392" y="14667"/>
          <a:ext cx="4960159" cy="122519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400" b="1" kern="1200" dirty="0">
              <a:latin typeface="+mj-lt"/>
              <a:cs typeface="Times New Roman" panose="02020603050405020304" pitchFamily="18" charset="0"/>
            </a:rPr>
            <a:t>Miniszterelnök</a:t>
          </a:r>
        </a:p>
      </dsp:txBody>
      <dsp:txXfrm>
        <a:off x="44277" y="50552"/>
        <a:ext cx="4888389" cy="1153423"/>
      </dsp:txXfrm>
    </dsp:sp>
    <dsp:sp modelId="{A604E1C0-1B77-4BC4-88DD-9A19A76D8545}">
      <dsp:nvSpPr>
        <dsp:cNvPr id="0" name=""/>
        <dsp:cNvSpPr/>
      </dsp:nvSpPr>
      <dsp:spPr>
        <a:xfrm>
          <a:off x="504408" y="1239860"/>
          <a:ext cx="491819" cy="10862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86294"/>
              </a:lnTo>
              <a:lnTo>
                <a:pt x="491819" y="1086294"/>
              </a:lnTo>
            </a:path>
          </a:pathLst>
        </a:custGeom>
        <a:noFill/>
        <a:ln w="12700" cap="flat" cmpd="sng" algn="ctr">
          <a:solidFill>
            <a:schemeClr val="accent4"/>
          </a:solidFill>
          <a:prstDash val="solid"/>
          <a:miter lim="800000"/>
        </a:ln>
        <a:effectLst/>
        <a:scene3d>
          <a:camera prst="orthographicFront"/>
          <a:lightRig rig="flat" dir="t"/>
        </a:scene3d>
      </dsp:spPr>
      <dsp:style>
        <a:lnRef idx="2">
          <a:schemeClr val="accent4"/>
        </a:lnRef>
        <a:fillRef idx="0">
          <a:schemeClr val="accent4"/>
        </a:fillRef>
        <a:effectRef idx="1">
          <a:schemeClr val="accent4"/>
        </a:effectRef>
        <a:fontRef idx="minor">
          <a:schemeClr val="tx1"/>
        </a:fontRef>
      </dsp:style>
    </dsp:sp>
    <dsp:sp modelId="{F63320F0-5728-4DD2-A802-BE5878DFF11E}">
      <dsp:nvSpPr>
        <dsp:cNvPr id="0" name=""/>
        <dsp:cNvSpPr/>
      </dsp:nvSpPr>
      <dsp:spPr>
        <a:xfrm>
          <a:off x="996228" y="1967705"/>
          <a:ext cx="2653990" cy="716898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400" b="1" kern="1200" dirty="0">
              <a:latin typeface="+mj-lt"/>
              <a:cs typeface="Times New Roman" panose="02020603050405020304" pitchFamily="18" charset="0"/>
            </a:rPr>
            <a:t>Miniszterelnök helyettes</a:t>
          </a:r>
        </a:p>
      </dsp:txBody>
      <dsp:txXfrm>
        <a:off x="1017225" y="1988702"/>
        <a:ext cx="2611996" cy="674904"/>
      </dsp:txXfrm>
    </dsp:sp>
    <dsp:sp modelId="{E0646972-593F-46C3-884E-389A0E0813DC}">
      <dsp:nvSpPr>
        <dsp:cNvPr id="0" name=""/>
        <dsp:cNvSpPr/>
      </dsp:nvSpPr>
      <dsp:spPr>
        <a:xfrm>
          <a:off x="504408" y="1239860"/>
          <a:ext cx="491819" cy="19824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82416"/>
              </a:lnTo>
              <a:lnTo>
                <a:pt x="491819" y="1982416"/>
              </a:lnTo>
            </a:path>
          </a:pathLst>
        </a:custGeom>
        <a:noFill/>
        <a:ln w="12700" cap="flat" cmpd="sng" algn="ctr">
          <a:solidFill>
            <a:schemeClr val="accent4"/>
          </a:solidFill>
          <a:prstDash val="solid"/>
          <a:miter lim="800000"/>
        </a:ln>
        <a:effectLst/>
        <a:scene3d>
          <a:camera prst="orthographicFront"/>
          <a:lightRig rig="flat" dir="t"/>
        </a:scene3d>
      </dsp:spPr>
      <dsp:style>
        <a:lnRef idx="2">
          <a:schemeClr val="accent4"/>
        </a:lnRef>
        <a:fillRef idx="0">
          <a:schemeClr val="accent4"/>
        </a:fillRef>
        <a:effectRef idx="1">
          <a:schemeClr val="accent4"/>
        </a:effectRef>
        <a:fontRef idx="minor">
          <a:schemeClr val="tx1"/>
        </a:fontRef>
      </dsp:style>
    </dsp:sp>
    <dsp:sp modelId="{AB190312-0EC8-4FB0-AED7-99AD8DA16834}">
      <dsp:nvSpPr>
        <dsp:cNvPr id="0" name=""/>
        <dsp:cNvSpPr/>
      </dsp:nvSpPr>
      <dsp:spPr>
        <a:xfrm>
          <a:off x="996228" y="2863828"/>
          <a:ext cx="2612387" cy="716898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400" b="1" kern="1200" dirty="0">
              <a:latin typeface="+mj-lt"/>
              <a:cs typeface="Times New Roman" panose="02020603050405020304" pitchFamily="18" charset="0"/>
            </a:rPr>
            <a:t>Tárca miniszterek</a:t>
          </a:r>
        </a:p>
      </dsp:txBody>
      <dsp:txXfrm>
        <a:off x="1017225" y="2884825"/>
        <a:ext cx="2570393" cy="674904"/>
      </dsp:txXfrm>
    </dsp:sp>
    <dsp:sp modelId="{A9FEFC2B-D80F-46F4-ADC3-AFCE4682791B}">
      <dsp:nvSpPr>
        <dsp:cNvPr id="0" name=""/>
        <dsp:cNvSpPr/>
      </dsp:nvSpPr>
      <dsp:spPr>
        <a:xfrm>
          <a:off x="504408" y="1239860"/>
          <a:ext cx="491819" cy="28785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78539"/>
              </a:lnTo>
              <a:lnTo>
                <a:pt x="491819" y="2878539"/>
              </a:lnTo>
            </a:path>
          </a:pathLst>
        </a:custGeom>
        <a:noFill/>
        <a:ln w="12700" cap="flat" cmpd="sng" algn="ctr">
          <a:solidFill>
            <a:schemeClr val="accent4"/>
          </a:solidFill>
          <a:prstDash val="solid"/>
          <a:miter lim="800000"/>
        </a:ln>
        <a:effectLst/>
        <a:scene3d>
          <a:camera prst="orthographicFront"/>
          <a:lightRig rig="flat" dir="t"/>
        </a:scene3d>
      </dsp:spPr>
      <dsp:style>
        <a:lnRef idx="2">
          <a:schemeClr val="accent4"/>
        </a:lnRef>
        <a:fillRef idx="0">
          <a:schemeClr val="accent4"/>
        </a:fillRef>
        <a:effectRef idx="1">
          <a:schemeClr val="accent4"/>
        </a:effectRef>
        <a:fontRef idx="minor">
          <a:schemeClr val="tx1"/>
        </a:fontRef>
      </dsp:style>
    </dsp:sp>
    <dsp:sp modelId="{DF0F3ACB-90B4-499A-A11C-04EDB4B98E37}">
      <dsp:nvSpPr>
        <dsp:cNvPr id="0" name=""/>
        <dsp:cNvSpPr/>
      </dsp:nvSpPr>
      <dsp:spPr>
        <a:xfrm>
          <a:off x="996228" y="3759950"/>
          <a:ext cx="3424294" cy="716898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400" b="1" kern="1200" dirty="0">
              <a:latin typeface="+mj-lt"/>
              <a:cs typeface="Times New Roman" panose="02020603050405020304" pitchFamily="18" charset="0"/>
            </a:rPr>
            <a:t>Tárca nélküli miniszterek</a:t>
          </a:r>
        </a:p>
      </dsp:txBody>
      <dsp:txXfrm>
        <a:off x="1017225" y="3780947"/>
        <a:ext cx="3382300" cy="67490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71916D-4AC1-4A1D-9841-1FF7F97EA9C5}">
      <dsp:nvSpPr>
        <dsp:cNvPr id="0" name=""/>
        <dsp:cNvSpPr/>
      </dsp:nvSpPr>
      <dsp:spPr>
        <a:xfrm>
          <a:off x="2266537" y="0"/>
          <a:ext cx="3924478" cy="94975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3200" b="1" i="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Times New Roman" panose="02020603050405020304" pitchFamily="18" charset="0"/>
            </a:rPr>
            <a:t>Kormány</a:t>
          </a:r>
        </a:p>
      </dsp:txBody>
      <dsp:txXfrm>
        <a:off x="2312900" y="46363"/>
        <a:ext cx="3831752" cy="857026"/>
      </dsp:txXfrm>
    </dsp:sp>
    <dsp:sp modelId="{B5FA9B62-8B3D-4975-949D-8FB87104C556}">
      <dsp:nvSpPr>
        <dsp:cNvPr id="0" name=""/>
        <dsp:cNvSpPr/>
      </dsp:nvSpPr>
      <dsp:spPr>
        <a:xfrm rot="7652368">
          <a:off x="716161" y="642663"/>
          <a:ext cx="1283837" cy="790236"/>
        </a:xfrm>
        <a:prstGeom prst="leftArrow">
          <a:avLst>
            <a:gd name="adj1" fmla="val 60000"/>
            <a:gd name="adj2" fmla="val 50000"/>
          </a:avLst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257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A1123B8-FCC7-4314-94E2-83B95281C96B}">
      <dsp:nvSpPr>
        <dsp:cNvPr id="0" name=""/>
        <dsp:cNvSpPr/>
      </dsp:nvSpPr>
      <dsp:spPr>
        <a:xfrm>
          <a:off x="-207647" y="1726522"/>
          <a:ext cx="4347351" cy="33860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hu-HU" sz="2000" b="1" u="none" kern="1200" dirty="0">
              <a:latin typeface="+mj-lt"/>
              <a:cs typeface="Times New Roman" panose="02020603050405020304" pitchFamily="18" charset="0"/>
            </a:rPr>
            <a:t>Kormányzati koordinációt segítő testületi szervek:</a:t>
          </a:r>
        </a:p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hu-HU" sz="2000" b="0" u="none" kern="1200" dirty="0">
            <a:latin typeface="+mj-lt"/>
            <a:cs typeface="Times New Roman" panose="02020603050405020304" pitchFamily="18" charset="0"/>
          </a:endParaRP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000" b="0" u="none" kern="1200" dirty="0">
              <a:latin typeface="+mj-lt"/>
              <a:cs typeface="Times New Roman" panose="02020603050405020304" pitchFamily="18" charset="0"/>
            </a:rPr>
            <a:t>1. Kormánybizottságok 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000" b="0" u="none" kern="1200" dirty="0">
              <a:latin typeface="+mj-lt"/>
              <a:cs typeface="Times New Roman" panose="02020603050405020304" pitchFamily="18" charset="0"/>
            </a:rPr>
            <a:t>2. Kabinetek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hu-HU" sz="2000" b="0" u="none" kern="1200" dirty="0">
              <a:latin typeface="+mj-lt"/>
              <a:cs typeface="Times New Roman" panose="02020603050405020304" pitchFamily="18" charset="0"/>
            </a:rPr>
            <a:t>3. Egyéb javaslattevő,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hu-HU" sz="2000" b="0" u="none" kern="1200" dirty="0">
              <a:latin typeface="+mj-lt"/>
              <a:cs typeface="Times New Roman" panose="02020603050405020304" pitchFamily="18" charset="0"/>
            </a:rPr>
            <a:t>    véleményező, tanácsadó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hu-HU" sz="2000" b="0" u="none" kern="1200" dirty="0">
              <a:latin typeface="+mj-lt"/>
              <a:cs typeface="Times New Roman" panose="02020603050405020304" pitchFamily="18" charset="0"/>
            </a:rPr>
            <a:t>    testületek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hu-HU" sz="2000" b="0" u="none" kern="1200" dirty="0">
              <a:latin typeface="+mj-lt"/>
              <a:cs typeface="Times New Roman" panose="02020603050405020304" pitchFamily="18" charset="0"/>
            </a:rPr>
            <a:t>    (pl.: Kollégiumok)</a:t>
          </a:r>
        </a:p>
      </dsp:txBody>
      <dsp:txXfrm>
        <a:off x="-108473" y="1825696"/>
        <a:ext cx="4149003" cy="3187697"/>
      </dsp:txXfrm>
    </dsp:sp>
    <dsp:sp modelId="{09CFCC9A-8D24-488B-AAEA-13DBD513060D}">
      <dsp:nvSpPr>
        <dsp:cNvPr id="0" name=""/>
        <dsp:cNvSpPr/>
      </dsp:nvSpPr>
      <dsp:spPr>
        <a:xfrm rot="3076716">
          <a:off x="6432033" y="629927"/>
          <a:ext cx="1280211" cy="790236"/>
        </a:xfrm>
        <a:prstGeom prst="leftArrow">
          <a:avLst>
            <a:gd name="adj1" fmla="val 60000"/>
            <a:gd name="adj2" fmla="val 50000"/>
          </a:avLst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257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6E181A5-1C34-42AF-9A53-3BDAB608CE61}">
      <dsp:nvSpPr>
        <dsp:cNvPr id="0" name=""/>
        <dsp:cNvSpPr/>
      </dsp:nvSpPr>
      <dsp:spPr>
        <a:xfrm>
          <a:off x="4392484" y="1826526"/>
          <a:ext cx="4459802" cy="326755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u-HU" sz="2200" b="1" u="none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200" b="1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„</a:t>
          </a:r>
          <a:r>
            <a:rPr lang="hu-HU" sz="2400" b="1" u="none" kern="1200" dirty="0">
              <a:latin typeface="+mj-lt"/>
              <a:cs typeface="Times New Roman" panose="02020603050405020304" pitchFamily="18" charset="0"/>
            </a:rPr>
            <a:t>Egyszemélyes” segédszervek</a:t>
          </a:r>
          <a:r>
            <a:rPr lang="hu-HU" sz="2400" b="0" u="none" kern="1200" dirty="0">
              <a:latin typeface="+mj-lt"/>
              <a:cs typeface="Times New Roman" panose="02020603050405020304" pitchFamily="18" charset="0"/>
            </a:rPr>
            <a:t>:</a:t>
          </a:r>
        </a:p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000" b="0" u="none" kern="1200" dirty="0">
              <a:latin typeface="+mj-lt"/>
              <a:cs typeface="Times New Roman" panose="02020603050405020304" pitchFamily="18" charset="0"/>
            </a:rPr>
            <a:t>1. a miniszterelnök politikai igazgatója</a:t>
          </a:r>
        </a:p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000" b="0" u="none" kern="1200" dirty="0">
              <a:latin typeface="+mj-lt"/>
              <a:cs typeface="Times New Roman" panose="02020603050405020304" pitchFamily="18" charset="0"/>
            </a:rPr>
            <a:t>2. a miniszterelnök nemzetbiztonsági főtanácsadója</a:t>
          </a:r>
        </a:p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000" b="0" u="none" kern="1200" dirty="0">
              <a:latin typeface="+mj-lt"/>
              <a:cs typeface="Times New Roman" panose="02020603050405020304" pitchFamily="18" charset="0"/>
            </a:rPr>
            <a:t>3. kormánybiztos</a:t>
          </a:r>
        </a:p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000" b="0" u="none" kern="1200" dirty="0">
              <a:latin typeface="+mj-lt"/>
              <a:cs typeface="Times New Roman" panose="02020603050405020304" pitchFamily="18" charset="0"/>
            </a:rPr>
            <a:t>4. miniszterelnöki biztos</a:t>
          </a:r>
        </a:p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000" b="0" u="none" kern="1200" dirty="0">
              <a:latin typeface="+mj-lt"/>
              <a:cs typeface="Times New Roman" panose="02020603050405020304" pitchFamily="18" charset="0"/>
            </a:rPr>
            <a:t>5. miniszterelnöki megbízott</a:t>
          </a:r>
        </a:p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u-HU" sz="2400" b="0" u="none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488187" y="1922229"/>
        <a:ext cx="4268396" cy="307614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B8CC62-8FF7-4E81-B755-D8A3D3691BDE}">
      <dsp:nvSpPr>
        <dsp:cNvPr id="0" name=""/>
        <dsp:cNvSpPr/>
      </dsp:nvSpPr>
      <dsp:spPr>
        <a:xfrm rot="10800000">
          <a:off x="2972017" y="0"/>
          <a:ext cx="5623157" cy="1018556"/>
        </a:xfrm>
        <a:prstGeom prst="nonIsoscelesTrapezoid">
          <a:avLst>
            <a:gd name="adj1" fmla="val 0"/>
            <a:gd name="adj2" fmla="val 54959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u-HU" sz="1600" kern="1200" dirty="0">
              <a:latin typeface="+mj-lt"/>
              <a:cs typeface="Times New Roman" panose="02020603050405020304" pitchFamily="18" charset="0"/>
            </a:rPr>
            <a:t>Csúcsminisztériumok, több korábban önálló tárcát foglalnak magukban</a:t>
          </a:r>
        </a:p>
      </dsp:txBody>
      <dsp:txXfrm rot="10800000">
        <a:off x="3622446" y="0"/>
        <a:ext cx="5004972" cy="1018556"/>
      </dsp:txXfrm>
    </dsp:sp>
    <dsp:sp modelId="{F1F641AF-052A-4DAE-872B-CE677B4D5BBA}">
      <dsp:nvSpPr>
        <dsp:cNvPr id="0" name=""/>
        <dsp:cNvSpPr/>
      </dsp:nvSpPr>
      <dsp:spPr>
        <a:xfrm>
          <a:off x="2267087" y="0"/>
          <a:ext cx="1530313" cy="1018556"/>
        </a:xfrm>
        <a:prstGeom prst="trapezoid">
          <a:avLst>
            <a:gd name="adj" fmla="val 54959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u-HU" sz="2000" b="0" kern="1200" dirty="0">
            <a:solidFill>
              <a:schemeClr val="tx2">
                <a:lumMod val="1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267087" y="0"/>
        <a:ext cx="1530313" cy="1018556"/>
      </dsp:txXfrm>
    </dsp:sp>
    <dsp:sp modelId="{7F8F8CED-3F19-4080-BEC1-1CDF25053F1E}">
      <dsp:nvSpPr>
        <dsp:cNvPr id="0" name=""/>
        <dsp:cNvSpPr/>
      </dsp:nvSpPr>
      <dsp:spPr>
        <a:xfrm rot="10800000">
          <a:off x="3552092" y="1018556"/>
          <a:ext cx="5043078" cy="1059506"/>
        </a:xfrm>
        <a:prstGeom prst="nonIsoscelesTrapezoid">
          <a:avLst>
            <a:gd name="adj1" fmla="val 0"/>
            <a:gd name="adj2" fmla="val 54959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u-HU" sz="1600" kern="1200" dirty="0">
              <a:latin typeface="+mj-lt"/>
              <a:cs typeface="Times New Roman" panose="02020603050405020304" pitchFamily="18" charset="0"/>
            </a:rPr>
            <a:t>Szakterületenként tagozódnak. Élén az államtitkár. Szakterülethez tartozó koncepciók kidolgozása, végrehajtás felügyelete, koordinálása.</a:t>
          </a:r>
        </a:p>
      </dsp:txBody>
      <dsp:txXfrm rot="10800000">
        <a:off x="4241251" y="1018556"/>
        <a:ext cx="4392231" cy="1059506"/>
      </dsp:txXfrm>
    </dsp:sp>
    <dsp:sp modelId="{CFB0281C-8BE4-45C0-B9B4-777BB205B275}">
      <dsp:nvSpPr>
        <dsp:cNvPr id="0" name=""/>
        <dsp:cNvSpPr/>
      </dsp:nvSpPr>
      <dsp:spPr>
        <a:xfrm>
          <a:off x="1664511" y="1018556"/>
          <a:ext cx="2735466" cy="1059506"/>
        </a:xfrm>
        <a:prstGeom prst="trapezoid">
          <a:avLst>
            <a:gd name="adj" fmla="val 54959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600" b="1" kern="1200" dirty="0">
              <a:latin typeface="+mj-lt"/>
              <a:cs typeface="Times New Roman" panose="02020603050405020304" pitchFamily="18" charset="0"/>
            </a:rPr>
            <a:t>Államtitkárság</a:t>
          </a:r>
        </a:p>
      </dsp:txBody>
      <dsp:txXfrm>
        <a:off x="2143218" y="1018556"/>
        <a:ext cx="1778053" cy="1059506"/>
      </dsp:txXfrm>
    </dsp:sp>
    <dsp:sp modelId="{CE3DDAD8-4B2D-478E-A16A-6F4FE1E202A2}">
      <dsp:nvSpPr>
        <dsp:cNvPr id="0" name=""/>
        <dsp:cNvSpPr/>
      </dsp:nvSpPr>
      <dsp:spPr>
        <a:xfrm rot="10800000">
          <a:off x="4160180" y="2078063"/>
          <a:ext cx="4434974" cy="1059506"/>
        </a:xfrm>
        <a:prstGeom prst="nonIsoscelesTrapezoid">
          <a:avLst>
            <a:gd name="adj1" fmla="val 0"/>
            <a:gd name="adj2" fmla="val 54959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u-HU" sz="1600" kern="1200" dirty="0">
              <a:latin typeface="+mj-lt"/>
              <a:cs typeface="Times New Roman" panose="02020603050405020304" pitchFamily="18" charset="0"/>
            </a:rPr>
            <a:t>Államtitkár munkájának segítése. Részterületek koordinációja. Élén a helyettes-államtitkár áll.</a:t>
          </a:r>
        </a:p>
      </dsp:txBody>
      <dsp:txXfrm rot="10800000">
        <a:off x="4866703" y="2078063"/>
        <a:ext cx="3773454" cy="1059506"/>
      </dsp:txXfrm>
    </dsp:sp>
    <dsp:sp modelId="{1E6A1D82-5F86-4A42-B197-0A699E842608}">
      <dsp:nvSpPr>
        <dsp:cNvPr id="0" name=""/>
        <dsp:cNvSpPr/>
      </dsp:nvSpPr>
      <dsp:spPr>
        <a:xfrm>
          <a:off x="1056439" y="2078063"/>
          <a:ext cx="3951610" cy="1059506"/>
        </a:xfrm>
        <a:prstGeom prst="trapezoid">
          <a:avLst>
            <a:gd name="adj" fmla="val 54959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800" b="1" kern="1200" dirty="0">
              <a:latin typeface="+mj-lt"/>
              <a:cs typeface="Times New Roman" panose="02020603050405020304" pitchFamily="18" charset="0"/>
            </a:rPr>
            <a:t>Helyettes államtitkárság</a:t>
          </a:r>
        </a:p>
      </dsp:txBody>
      <dsp:txXfrm>
        <a:off x="1747971" y="2078063"/>
        <a:ext cx="2568546" cy="1059506"/>
      </dsp:txXfrm>
    </dsp:sp>
    <dsp:sp modelId="{441FC0CC-ECAE-48D5-8B09-3AAF5C98E2D5}">
      <dsp:nvSpPr>
        <dsp:cNvPr id="0" name=""/>
        <dsp:cNvSpPr/>
      </dsp:nvSpPr>
      <dsp:spPr>
        <a:xfrm rot="10800000">
          <a:off x="4767648" y="3137570"/>
          <a:ext cx="3827515" cy="1059506"/>
        </a:xfrm>
        <a:prstGeom prst="nonIsoscelesTrapezoid">
          <a:avLst>
            <a:gd name="adj1" fmla="val 0"/>
            <a:gd name="adj2" fmla="val 54959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u-HU" sz="1600" kern="1200" dirty="0">
              <a:latin typeface="+mj-lt"/>
              <a:cs typeface="Times New Roman" panose="02020603050405020304" pitchFamily="18" charset="0"/>
            </a:rPr>
            <a:t>Szakmai, operatív  feladatokért felelős igazgatási munkacsoport. </a:t>
          </a:r>
        </a:p>
      </dsp:txBody>
      <dsp:txXfrm rot="10800000">
        <a:off x="5498247" y="3137570"/>
        <a:ext cx="3151391" cy="1059506"/>
      </dsp:txXfrm>
    </dsp:sp>
    <dsp:sp modelId="{89B31046-F242-4D60-AF06-6B40C2952CE5}">
      <dsp:nvSpPr>
        <dsp:cNvPr id="0" name=""/>
        <dsp:cNvSpPr/>
      </dsp:nvSpPr>
      <dsp:spPr>
        <a:xfrm>
          <a:off x="448961" y="3137570"/>
          <a:ext cx="5166566" cy="1059506"/>
        </a:xfrm>
        <a:prstGeom prst="trapezoid">
          <a:avLst>
            <a:gd name="adj" fmla="val 54959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000" b="1" kern="1200" dirty="0">
              <a:latin typeface="+mj-lt"/>
              <a:cs typeface="Times New Roman" panose="02020603050405020304" pitchFamily="18" charset="0"/>
            </a:rPr>
            <a:t>Főosztály</a:t>
          </a:r>
        </a:p>
      </dsp:txBody>
      <dsp:txXfrm>
        <a:off x="1353110" y="3137570"/>
        <a:ext cx="3358268" cy="1059506"/>
      </dsp:txXfrm>
    </dsp:sp>
    <dsp:sp modelId="{0CAEEE3C-8BF3-4E7F-AC27-025C99B7ED2E}">
      <dsp:nvSpPr>
        <dsp:cNvPr id="0" name=""/>
        <dsp:cNvSpPr/>
      </dsp:nvSpPr>
      <dsp:spPr>
        <a:xfrm rot="10800000">
          <a:off x="5383973" y="4197077"/>
          <a:ext cx="3211194" cy="1059506"/>
        </a:xfrm>
        <a:prstGeom prst="nonIsoscelesTrapezoid">
          <a:avLst>
            <a:gd name="adj1" fmla="val 0"/>
            <a:gd name="adj2" fmla="val 54959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u-HU" sz="1600" kern="1200" dirty="0">
              <a:latin typeface="+mj-lt"/>
              <a:cs typeface="Times New Roman" panose="02020603050405020304" pitchFamily="18" charset="0"/>
            </a:rPr>
            <a:t>Szakmai, operatív feladatokért felelős  igazgatási munkacsoport. </a:t>
          </a:r>
        </a:p>
      </dsp:txBody>
      <dsp:txXfrm rot="10800000">
        <a:off x="6150819" y="4197077"/>
        <a:ext cx="2513490" cy="1059506"/>
      </dsp:txXfrm>
    </dsp:sp>
    <dsp:sp modelId="{38073F30-9185-4A1F-95B5-323397004092}">
      <dsp:nvSpPr>
        <dsp:cNvPr id="0" name=""/>
        <dsp:cNvSpPr/>
      </dsp:nvSpPr>
      <dsp:spPr>
        <a:xfrm>
          <a:off x="-167365" y="4197077"/>
          <a:ext cx="6399221" cy="1059506"/>
        </a:xfrm>
        <a:prstGeom prst="trapezoid">
          <a:avLst>
            <a:gd name="adj" fmla="val 54959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000" b="1" kern="1200" dirty="0">
              <a:latin typeface="+mj-lt"/>
              <a:cs typeface="Times New Roman" panose="02020603050405020304" pitchFamily="18" charset="0"/>
            </a:rPr>
            <a:t>Osztály</a:t>
          </a:r>
        </a:p>
      </dsp:txBody>
      <dsp:txXfrm>
        <a:off x="952497" y="4197077"/>
        <a:ext cx="4159494" cy="105950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D43379-2FE6-4E24-A7BA-E380072965C5}">
      <dsp:nvSpPr>
        <dsp:cNvPr id="0" name=""/>
        <dsp:cNvSpPr/>
      </dsp:nvSpPr>
      <dsp:spPr>
        <a:xfrm>
          <a:off x="612592" y="1293575"/>
          <a:ext cx="4495595" cy="521923"/>
        </a:xfrm>
        <a:prstGeom prst="ellipse">
          <a:avLst/>
        </a:prstGeom>
        <a:solidFill>
          <a:schemeClr val="accent1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93D8399-1E92-471D-81C8-A4934638229C}">
      <dsp:nvSpPr>
        <dsp:cNvPr id="0" name=""/>
        <dsp:cNvSpPr/>
      </dsp:nvSpPr>
      <dsp:spPr>
        <a:xfrm>
          <a:off x="2367100" y="3282270"/>
          <a:ext cx="693077" cy="443569"/>
        </a:xfrm>
        <a:prstGeom prst="down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D982946-5603-4B7D-B5FC-CCE032F3DE3D}">
      <dsp:nvSpPr>
        <dsp:cNvPr id="0" name=""/>
        <dsp:cNvSpPr/>
      </dsp:nvSpPr>
      <dsp:spPr>
        <a:xfrm>
          <a:off x="293066" y="3617465"/>
          <a:ext cx="4969794" cy="16065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000" b="1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Times New Roman" pitchFamily="18" charset="0"/>
            </a:rPr>
            <a:t> Várm</a:t>
          </a:r>
          <a:r>
            <a:rPr lang="hu-HU" sz="2200" b="1" kern="1200" dirty="0">
              <a:solidFill>
                <a:schemeClr val="tx1"/>
              </a:solidFill>
              <a:effectLst/>
              <a:latin typeface="+mj-lt"/>
              <a:cs typeface="Times New Roman" pitchFamily="18" charset="0"/>
            </a:rPr>
            <a:t>egyei (Fővárosi) Kormányhivatal  (19+1)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u-HU" sz="2200" b="1" kern="1200" dirty="0">
            <a:solidFill>
              <a:schemeClr val="tx1"/>
            </a:solidFill>
            <a:effectLst/>
            <a:latin typeface="+mj-lt"/>
            <a:cs typeface="Times New Roman" pitchFamily="18" charset="0"/>
          </a:endParaRP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200" b="1" kern="1200" dirty="0">
              <a:solidFill>
                <a:schemeClr val="tx1"/>
              </a:solidFill>
              <a:effectLst/>
              <a:latin typeface="+mj-lt"/>
              <a:cs typeface="Times New Roman" pitchFamily="18" charset="0"/>
            </a:rPr>
            <a:t> Járási (Kerületi) Hivatal </a:t>
          </a:r>
        </a:p>
      </dsp:txBody>
      <dsp:txXfrm>
        <a:off x="293066" y="3617465"/>
        <a:ext cx="4969794" cy="1606596"/>
      </dsp:txXfrm>
    </dsp:sp>
    <dsp:sp modelId="{1D02A486-C9DF-42F8-8DC5-8D8615C1FCB3}">
      <dsp:nvSpPr>
        <dsp:cNvPr id="0" name=""/>
        <dsp:cNvSpPr/>
      </dsp:nvSpPr>
      <dsp:spPr>
        <a:xfrm>
          <a:off x="1692699" y="1449246"/>
          <a:ext cx="1966632" cy="1572522"/>
        </a:xfrm>
        <a:prstGeom prst="ellipse">
          <a:avLst/>
        </a:prstGeom>
        <a:solidFill>
          <a:schemeClr val="bg2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200" kern="1200" dirty="0">
              <a:solidFill>
                <a:schemeClr val="tx1"/>
              </a:solidFill>
              <a:latin typeface="+mj-lt"/>
              <a:cs typeface="Times New Roman" pitchFamily="18" charset="0"/>
            </a:rPr>
            <a:t>Egészség-</a:t>
          </a:r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200" kern="1200" dirty="0">
              <a:solidFill>
                <a:schemeClr val="tx1"/>
              </a:solidFill>
              <a:latin typeface="+mj-lt"/>
              <a:cs typeface="Times New Roman" pitchFamily="18" charset="0"/>
            </a:rPr>
            <a:t>biztosítás stb.</a:t>
          </a:r>
        </a:p>
      </dsp:txBody>
      <dsp:txXfrm>
        <a:off x="1980706" y="1679537"/>
        <a:ext cx="1390618" cy="1111940"/>
      </dsp:txXfrm>
    </dsp:sp>
    <dsp:sp modelId="{44BECF08-4826-4A01-8ACB-7386E462A1FD}">
      <dsp:nvSpPr>
        <dsp:cNvPr id="0" name=""/>
        <dsp:cNvSpPr/>
      </dsp:nvSpPr>
      <dsp:spPr>
        <a:xfrm>
          <a:off x="350665" y="265042"/>
          <a:ext cx="1810066" cy="1399064"/>
        </a:xfrm>
        <a:prstGeom prst="ellipse">
          <a:avLst/>
        </a:prstGeom>
        <a:solidFill>
          <a:schemeClr val="bg2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800" kern="1200" baseline="0" dirty="0">
              <a:solidFill>
                <a:schemeClr val="tx1"/>
              </a:solidFill>
              <a:latin typeface="+mj-lt"/>
              <a:cs typeface="Times New Roman" pitchFamily="18" charset="0"/>
            </a:rPr>
            <a:t>Munkaügy</a:t>
          </a:r>
        </a:p>
      </dsp:txBody>
      <dsp:txXfrm>
        <a:off x="615743" y="469930"/>
        <a:ext cx="1279910" cy="989288"/>
      </dsp:txXfrm>
    </dsp:sp>
    <dsp:sp modelId="{BBBE58B1-7F7A-4A64-9D2E-26AD4B934254}">
      <dsp:nvSpPr>
        <dsp:cNvPr id="0" name=""/>
        <dsp:cNvSpPr/>
      </dsp:nvSpPr>
      <dsp:spPr>
        <a:xfrm>
          <a:off x="3276876" y="188614"/>
          <a:ext cx="1974179" cy="1551900"/>
        </a:xfrm>
        <a:prstGeom prst="ellipse">
          <a:avLst/>
        </a:prstGeom>
        <a:solidFill>
          <a:schemeClr val="bg2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000" kern="1200" dirty="0">
              <a:solidFill>
                <a:schemeClr val="tx1"/>
              </a:solidFill>
              <a:latin typeface="+mj-lt"/>
              <a:cs typeface="Times New Roman" pitchFamily="18" charset="0"/>
            </a:rPr>
            <a:t>Fogyasztó-védelem</a:t>
          </a:r>
        </a:p>
      </dsp:txBody>
      <dsp:txXfrm>
        <a:off x="3565988" y="415884"/>
        <a:ext cx="1395955" cy="1097360"/>
      </dsp:txXfrm>
    </dsp:sp>
    <dsp:sp modelId="{33DF4447-972E-4F57-ACE2-83FD5CD23DEF}">
      <dsp:nvSpPr>
        <dsp:cNvPr id="0" name=""/>
        <dsp:cNvSpPr/>
      </dsp:nvSpPr>
      <dsp:spPr>
        <a:xfrm>
          <a:off x="5" y="23555"/>
          <a:ext cx="5544610" cy="3154198"/>
        </a:xfrm>
        <a:prstGeom prst="funnel">
          <a:avLst/>
        </a:prstGeom>
        <a:solidFill>
          <a:srgbClr val="00B0F0">
            <a:alpha val="40000"/>
          </a:srgb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3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BE93D5-793A-466A-A041-3E8A6EF01621}">
      <dsp:nvSpPr>
        <dsp:cNvPr id="0" name=""/>
        <dsp:cNvSpPr/>
      </dsp:nvSpPr>
      <dsp:spPr>
        <a:xfrm>
          <a:off x="2542" y="0"/>
          <a:ext cx="8490670" cy="2806646"/>
        </a:xfrm>
        <a:prstGeom prst="roundRect">
          <a:avLst>
            <a:gd name="adj" fmla="val 10000"/>
          </a:avLst>
        </a:pr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400" b="1" kern="1200" dirty="0">
              <a:solidFill>
                <a:srgbClr val="C00000"/>
              </a:solidFill>
              <a:latin typeface="+mj-lt"/>
              <a:cs typeface="Times New Roman" panose="02020603050405020304" pitchFamily="18" charset="0"/>
            </a:rPr>
            <a:t>FŐISPÁN</a:t>
          </a:r>
        </a:p>
        <a:p>
          <a:pPr marL="0" lvl="0" indent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hu-HU" sz="2200" b="0" kern="1200" dirty="0">
            <a:solidFill>
              <a:srgbClr val="C00000"/>
            </a:solidFill>
            <a:latin typeface="+mj-lt"/>
            <a:cs typeface="Times New Roman" panose="02020603050405020304" pitchFamily="18" charset="0"/>
          </a:endParaRPr>
        </a:p>
        <a:p>
          <a:pPr marL="0" lvl="0" indent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400" b="1" kern="1200" dirty="0">
              <a:solidFill>
                <a:srgbClr val="C00000"/>
              </a:solidFill>
              <a:latin typeface="+mj-lt"/>
              <a:cs typeface="Times New Roman" panose="02020603050405020304" pitchFamily="18" charset="0"/>
            </a:rPr>
            <a:t>FŐIGAZGATÓ (Főigazgató-helyettes)</a:t>
          </a:r>
        </a:p>
      </dsp:txBody>
      <dsp:txXfrm>
        <a:off x="84746" y="82204"/>
        <a:ext cx="8326262" cy="2642238"/>
      </dsp:txXfrm>
    </dsp:sp>
    <dsp:sp modelId="{453E119C-97EA-44A2-943E-251E96DCFABA}">
      <dsp:nvSpPr>
        <dsp:cNvPr id="0" name=""/>
        <dsp:cNvSpPr/>
      </dsp:nvSpPr>
      <dsp:spPr>
        <a:xfrm>
          <a:off x="0" y="2293603"/>
          <a:ext cx="4074218" cy="1591952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400" b="1" strike="noStrike" kern="1200" dirty="0">
              <a:solidFill>
                <a:schemeClr val="tx1"/>
              </a:solidFill>
              <a:effectLst/>
              <a:latin typeface="+mj-lt"/>
              <a:cs typeface="Times New Roman" panose="02020603050405020304" pitchFamily="18" charset="0"/>
            </a:rPr>
            <a:t>Főispán által közvetlenül vezetett szervezeti egységek</a:t>
          </a:r>
        </a:p>
      </dsp:txBody>
      <dsp:txXfrm>
        <a:off x="46627" y="2340230"/>
        <a:ext cx="3980964" cy="1498698"/>
      </dsp:txXfrm>
    </dsp:sp>
    <dsp:sp modelId="{D380E329-5188-4869-A51E-0C28493D2467}">
      <dsp:nvSpPr>
        <dsp:cNvPr id="0" name=""/>
        <dsp:cNvSpPr/>
      </dsp:nvSpPr>
      <dsp:spPr>
        <a:xfrm>
          <a:off x="4422725" y="2293603"/>
          <a:ext cx="4074218" cy="1562358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400" b="1" kern="1200" dirty="0">
              <a:solidFill>
                <a:schemeClr val="tx1"/>
              </a:solidFill>
              <a:effectLst/>
              <a:latin typeface="+mj-lt"/>
              <a:cs typeface="Times New Roman" panose="02020603050405020304" pitchFamily="18" charset="0"/>
            </a:rPr>
            <a:t>Járási (kerületi) hivatalok</a:t>
          </a:r>
        </a:p>
      </dsp:txBody>
      <dsp:txXfrm>
        <a:off x="4468485" y="2339363"/>
        <a:ext cx="3982698" cy="147083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0BFCE0-660B-4B82-BEDD-B1165D0B9A8F}">
      <dsp:nvSpPr>
        <dsp:cNvPr id="0" name=""/>
        <dsp:cNvSpPr/>
      </dsp:nvSpPr>
      <dsp:spPr>
        <a:xfrm>
          <a:off x="6216525" y="517"/>
          <a:ext cx="2384654" cy="2020138"/>
        </a:xfrm>
        <a:prstGeom prst="rightArrow">
          <a:avLst>
            <a:gd name="adj1" fmla="val 75000"/>
            <a:gd name="adj2" fmla="val 50000"/>
          </a:avLst>
        </a:pr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82C7BC3-63E7-410C-8F72-F5F759340CF0}">
      <dsp:nvSpPr>
        <dsp:cNvPr id="0" name=""/>
        <dsp:cNvSpPr/>
      </dsp:nvSpPr>
      <dsp:spPr>
        <a:xfrm>
          <a:off x="936113" y="144008"/>
          <a:ext cx="6213455" cy="2020138"/>
        </a:xfrm>
        <a:prstGeom prst="roundRect">
          <a:avLst/>
        </a:prstGeom>
        <a:solidFill>
          <a:schemeClr val="bg2">
            <a:alpha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800" b="1" kern="1200" dirty="0">
              <a:solidFill>
                <a:schemeClr val="tx1"/>
              </a:solidFill>
              <a:latin typeface="+mj-lt"/>
              <a:cs typeface="Times New Roman" panose="02020603050405020304" pitchFamily="18" charset="0"/>
            </a:rPr>
            <a:t>Területi/Vármegyei</a:t>
          </a:r>
        </a:p>
      </dsp:txBody>
      <dsp:txXfrm>
        <a:off x="1034728" y="242623"/>
        <a:ext cx="6016225" cy="1822908"/>
      </dsp:txXfrm>
    </dsp:sp>
    <dsp:sp modelId="{F3C25398-0892-4BEF-A5F1-1D1D08B6B0CA}">
      <dsp:nvSpPr>
        <dsp:cNvPr id="0" name=""/>
        <dsp:cNvSpPr/>
      </dsp:nvSpPr>
      <dsp:spPr>
        <a:xfrm>
          <a:off x="5251572" y="2223187"/>
          <a:ext cx="2441712" cy="2020138"/>
        </a:xfrm>
        <a:prstGeom prst="rightArrow">
          <a:avLst>
            <a:gd name="adj1" fmla="val 75000"/>
            <a:gd name="adj2" fmla="val 50000"/>
          </a:avLst>
        </a:pr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620468B-4713-4F18-B027-17D1078DB9F5}">
      <dsp:nvSpPr>
        <dsp:cNvPr id="0" name=""/>
        <dsp:cNvSpPr/>
      </dsp:nvSpPr>
      <dsp:spPr>
        <a:xfrm>
          <a:off x="976364" y="2223187"/>
          <a:ext cx="6154645" cy="2020138"/>
        </a:xfrm>
        <a:prstGeom prst="roundRect">
          <a:avLst/>
        </a:prstGeom>
        <a:solidFill>
          <a:schemeClr val="tx2">
            <a:lumMod val="50000"/>
            <a:lumOff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800" b="1" kern="1200" dirty="0">
              <a:solidFill>
                <a:schemeClr val="tx1"/>
              </a:solidFill>
              <a:latin typeface="+mj-lt"/>
              <a:cs typeface="Times New Roman" panose="02020603050405020304" pitchFamily="18" charset="0"/>
            </a:rPr>
            <a:t>Települési</a:t>
          </a:r>
        </a:p>
      </dsp:txBody>
      <dsp:txXfrm>
        <a:off x="1074979" y="2321802"/>
        <a:ext cx="5957415" cy="1822908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8AD626-4AB5-4868-828F-6651675D375B}">
      <dsp:nvSpPr>
        <dsp:cNvPr id="0" name=""/>
        <dsp:cNvSpPr/>
      </dsp:nvSpPr>
      <dsp:spPr>
        <a:xfrm>
          <a:off x="-35996" y="0"/>
          <a:ext cx="1425758" cy="2281212"/>
        </a:xfrm>
        <a:prstGeom prst="upArrow">
          <a:avLst/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3E4BB8-AF00-4827-94A6-236E5A7A64CE}">
      <dsp:nvSpPr>
        <dsp:cNvPr id="0" name=""/>
        <dsp:cNvSpPr/>
      </dsp:nvSpPr>
      <dsp:spPr>
        <a:xfrm>
          <a:off x="1332150" y="0"/>
          <a:ext cx="2902394" cy="22812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8920" tIns="0" rIns="248920" bIns="24892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3500" b="1" kern="1200" dirty="0">
              <a:effectLst/>
              <a:latin typeface="+mj-lt"/>
              <a:cs typeface="Times New Roman" panose="02020603050405020304" pitchFamily="18" charset="0"/>
            </a:rPr>
            <a:t>Önkéntes társulás</a:t>
          </a:r>
        </a:p>
      </dsp:txBody>
      <dsp:txXfrm>
        <a:off x="1332150" y="0"/>
        <a:ext cx="2902394" cy="2281212"/>
      </dsp:txXfrm>
    </dsp:sp>
    <dsp:sp modelId="{46E758C0-0DDE-4413-AC35-870EBEF881FD}">
      <dsp:nvSpPr>
        <dsp:cNvPr id="0" name=""/>
        <dsp:cNvSpPr/>
      </dsp:nvSpPr>
      <dsp:spPr>
        <a:xfrm>
          <a:off x="3" y="2448273"/>
          <a:ext cx="1425758" cy="2281212"/>
        </a:xfrm>
        <a:prstGeom prst="downArrow">
          <a:avLst/>
        </a:prstGeom>
        <a:solidFill>
          <a:schemeClr val="accent2">
            <a:shade val="80000"/>
            <a:hueOff val="-135355"/>
            <a:satOff val="19997"/>
            <a:lumOff val="1682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7F96C3-1729-4A5B-B247-9B8EBAFE08C2}">
      <dsp:nvSpPr>
        <dsp:cNvPr id="0" name=""/>
        <dsp:cNvSpPr/>
      </dsp:nvSpPr>
      <dsp:spPr>
        <a:xfrm>
          <a:off x="1116130" y="2448273"/>
          <a:ext cx="3249056" cy="22812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8920" tIns="0" rIns="248920" bIns="24892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hu-HU" sz="3500" b="1" kern="1200" dirty="0">
              <a:effectLst/>
              <a:latin typeface="+mj-lt"/>
              <a:cs typeface="Times New Roman" panose="02020603050405020304" pitchFamily="18" charset="0"/>
            </a:rPr>
            <a:t>Kötelező társulás</a:t>
          </a:r>
        </a:p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200" kern="1200" dirty="0">
              <a:latin typeface="+mj-lt"/>
              <a:cs typeface="Times New Roman" panose="02020603050405020304" pitchFamily="18" charset="0"/>
            </a:rPr>
            <a:t>(törvény rendelheti el)</a:t>
          </a:r>
        </a:p>
      </dsp:txBody>
      <dsp:txXfrm>
        <a:off x="1116130" y="2448273"/>
        <a:ext cx="3249056" cy="22812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arrow4">
  <dgm:title val=""/>
  <dgm:desc val=""/>
  <dgm:catLst>
    <dgm:cat type="relationship" pri="8000"/>
    <dgm:cat type="process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b" for="ch" forName="upArrowText" refType="h" fact="0.48"/>
              <dgm:constr type="l" for="ch" forName="upArrowText" refType="w" refFor="ch" refForName="upArrow" fact="1.03"/>
            </dgm:constrLst>
          </dgm:if>
          <dgm:else name="Name4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b" for="ch" forName="upArrowText" refType="h" fact="0.48"/>
              <dgm:constr type="l" for="ch" forName="upArrowText" refType="w" refFor="ch" refForName="upArrow" fact="1.03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refFor="ch" refForName="downArrow" fact="0.3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 refType="w" refFor="ch" refForName="downArrow" fact="1.33"/>
            </dgm:constrLst>
          </dgm:else>
        </dgm:choose>
      </dgm:if>
      <dgm:else name="Name5">
        <dgm:choose name="Name6">
          <dgm:if name="Name7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t" for="ch" forName="upArrowText"/>
              <dgm:constr type="l" for="ch" forName="upArrowText" refType="w" fact="0.1"/>
            </dgm:constrLst>
          </dgm:if>
          <dgm:else name="Name8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t" for="ch" forName="upArrowText"/>
              <dgm:constr type="l" for="ch" forName="upArrowText" refType="w" fact="0.1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fact="0.57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/>
            </dgm:constrLst>
          </dgm:else>
        </dgm:choose>
      </dgm:else>
    </dgm:choose>
    <dgm:ruleLst/>
    <dgm:forEach name="Name9" axis="ch" ptType="node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chMax val="0"/>
          <dgm:bulletEnabled val="1"/>
        </dgm:varLst>
        <dgm:choose name="Name10">
          <dgm:if name="Name1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2">
            <dgm:choose name="Name13">
              <dgm:if name="Name14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15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  <dgm:forEach name="Name16" axis="ch" ptType="node" st="2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chMax val="0"/>
          <dgm:bulletEnabled val="1"/>
        </dgm:varLst>
        <dgm:choose name="Name17">
          <dgm:if name="Name18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9">
            <dgm:choose name="Name20">
              <dgm:if name="Name21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22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2#1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E24018-425A-43AD-A26C-B39AA3AC8DFA}" type="datetimeFigureOut">
              <a:rPr lang="hu-HU" smtClean="0"/>
              <a:pPr/>
              <a:t>2026.03.11.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5A666A-F2A9-4130-B1C8-AD6FDEA95E70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267429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D770A2C-D9EA-42A4-A9A2-72C284470866}" type="slidenum">
              <a:rPr lang="hu-HU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hu-H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2435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CC07F9-C16C-4FEB-BD0E-FC403EC86E53}" type="slidenum">
              <a:rPr lang="hu-HU" altLang="hu-HU" smtClean="0"/>
              <a:pPr>
                <a:defRPr/>
              </a:pPr>
              <a:t>3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7113965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 noChangeAspect="1"/>
          </p:cNvSpPr>
          <p:nvPr>
            <p:ph type="ctrTitle" hasCustomPrompt="1"/>
          </p:nvPr>
        </p:nvSpPr>
        <p:spPr>
          <a:xfrm>
            <a:off x="679620" y="1998663"/>
            <a:ext cx="10864680" cy="2387600"/>
          </a:xfrm>
        </p:spPr>
        <p:txBody>
          <a:bodyPr anchor="b">
            <a:normAutofit/>
          </a:bodyPr>
          <a:lstStyle>
            <a:lvl1pPr algn="l">
              <a:defRPr sz="5400" b="1">
                <a:solidFill>
                  <a:schemeClr val="bg1"/>
                </a:solidFill>
              </a:defRPr>
            </a:lvl1pPr>
          </a:lstStyle>
          <a:p>
            <a:r>
              <a:rPr lang="hu-HU" dirty="0"/>
              <a:t>MINTACÍM SZERKESZTÉSE</a:t>
            </a:r>
          </a:p>
        </p:txBody>
      </p:sp>
      <p:sp>
        <p:nvSpPr>
          <p:cNvPr id="3" name="Alcím 2"/>
          <p:cNvSpPr>
            <a:spLocks noGrp="1" noChangeAspect="1"/>
          </p:cNvSpPr>
          <p:nvPr>
            <p:ph type="subTitle" idx="1" hasCustomPrompt="1"/>
          </p:nvPr>
        </p:nvSpPr>
        <p:spPr>
          <a:xfrm>
            <a:off x="679620" y="4478338"/>
            <a:ext cx="10864680" cy="1655762"/>
          </a:xfrm>
        </p:spPr>
        <p:txBody>
          <a:bodyPr/>
          <a:lstStyle>
            <a:lvl1pPr marL="0" indent="0" algn="l">
              <a:buNone/>
              <a:defRPr sz="2400" i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dirty="0"/>
              <a:t>KATTINTSON IDE AZ ALCÍM MINTÁJÁNAK SZERKESZTÉSÉHEZ</a:t>
            </a:r>
          </a:p>
        </p:txBody>
      </p:sp>
      <p:pic>
        <p:nvPicPr>
          <p:cNvPr id="9" name="Picture 19">
            <a:extLst>
              <a:ext uri="{FF2B5EF4-FFF2-40B4-BE49-F238E27FC236}">
                <a16:creationId xmlns:a16="http://schemas.microsoft.com/office/drawing/2014/main" id="{AAA7CC40-8A8F-A441-A5A7-017E77CB4EA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679620" y="540635"/>
            <a:ext cx="2858361" cy="1059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4835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dirty="0"/>
              <a:t>MINTACÍM SZERKESZTÉSE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</p:spTree>
    <p:extLst>
      <p:ext uri="{BB962C8B-B14F-4D97-AF65-F5344CB8AC3E}">
        <p14:creationId xmlns:p14="http://schemas.microsoft.com/office/powerpoint/2010/main" val="1111230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hu-HU" dirty="0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</p:spTree>
    <p:extLst>
      <p:ext uri="{BB962C8B-B14F-4D97-AF65-F5344CB8AC3E}">
        <p14:creationId xmlns:p14="http://schemas.microsoft.com/office/powerpoint/2010/main" val="17953846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 hasCustomPrompt="1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dirty="0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</p:spTree>
    <p:extLst>
      <p:ext uri="{BB962C8B-B14F-4D97-AF65-F5344CB8AC3E}">
        <p14:creationId xmlns:p14="http://schemas.microsoft.com/office/powerpoint/2010/main" val="39748999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lköszönés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5">
            <a:extLst>
              <a:ext uri="{FF2B5EF4-FFF2-40B4-BE49-F238E27FC236}">
                <a16:creationId xmlns:a16="http://schemas.microsoft.com/office/drawing/2014/main" id="{D7AA1C3A-253B-1943-BB4B-1CBB307C773F}"/>
              </a:ext>
            </a:extLst>
          </p:cNvPr>
          <p:cNvSpPr txBox="1"/>
          <p:nvPr userDrawn="1"/>
        </p:nvSpPr>
        <p:spPr>
          <a:xfrm>
            <a:off x="1968841" y="3674918"/>
            <a:ext cx="82543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36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KÖSZÖNÖM A FIGYELMET!</a:t>
            </a:r>
          </a:p>
        </p:txBody>
      </p:sp>
      <p:pic>
        <p:nvPicPr>
          <p:cNvPr id="4" name="Picture 6">
            <a:extLst>
              <a:ext uri="{FF2B5EF4-FFF2-40B4-BE49-F238E27FC236}">
                <a16:creationId xmlns:a16="http://schemas.microsoft.com/office/drawing/2014/main" id="{152DDE20-CDCF-CB4B-9425-464E9E684AF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5353047" y="4800617"/>
            <a:ext cx="1485900" cy="50800"/>
          </a:xfrm>
          <a:prstGeom prst="rect">
            <a:avLst/>
          </a:prstGeom>
        </p:spPr>
      </p:pic>
      <p:sp>
        <p:nvSpPr>
          <p:cNvPr id="6" name="TextBox 7">
            <a:extLst>
              <a:ext uri="{FF2B5EF4-FFF2-40B4-BE49-F238E27FC236}">
                <a16:creationId xmlns:a16="http://schemas.microsoft.com/office/drawing/2014/main" id="{07A45A2D-6A90-1B43-800C-079D9E16C1E7}"/>
              </a:ext>
            </a:extLst>
          </p:cNvPr>
          <p:cNvSpPr txBox="1"/>
          <p:nvPr userDrawn="1"/>
        </p:nvSpPr>
        <p:spPr>
          <a:xfrm>
            <a:off x="1968840" y="5019507"/>
            <a:ext cx="82543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uni-nke.hu</a:t>
            </a:r>
          </a:p>
        </p:txBody>
      </p:sp>
      <p:pic>
        <p:nvPicPr>
          <p:cNvPr id="8" name="Picture 9">
            <a:extLst>
              <a:ext uri="{FF2B5EF4-FFF2-40B4-BE49-F238E27FC236}">
                <a16:creationId xmlns:a16="http://schemas.microsoft.com/office/drawing/2014/main" id="{D03CCC5B-32D1-5145-ABFC-A0339EC06C6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5264490" y="1532536"/>
            <a:ext cx="1663013" cy="1663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8217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 noChangeAspect="1"/>
          </p:cNvSpPr>
          <p:nvPr>
            <p:ph type="title" hasCustomPrompt="1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hu-HU" dirty="0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903496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 hasCustomPrompt="1"/>
          </p:nvPr>
        </p:nvSpPr>
        <p:spPr>
          <a:xfrm>
            <a:off x="679619" y="1709738"/>
            <a:ext cx="10828639" cy="2852737"/>
          </a:xfrm>
        </p:spPr>
        <p:txBody>
          <a:bodyPr anchor="b">
            <a:normAutofit/>
          </a:bodyPr>
          <a:lstStyle>
            <a:lvl1pPr>
              <a:defRPr sz="5400" b="1">
                <a:solidFill>
                  <a:schemeClr val="bg1"/>
                </a:solidFill>
              </a:defRPr>
            </a:lvl1pPr>
          </a:lstStyle>
          <a:p>
            <a:r>
              <a:rPr lang="hu-HU" dirty="0"/>
              <a:t>MINTACÍM SZERKESZTÉSE</a:t>
            </a:r>
          </a:p>
        </p:txBody>
      </p:sp>
      <p:sp>
        <p:nvSpPr>
          <p:cNvPr id="3" name="Szöveg helye 2"/>
          <p:cNvSpPr>
            <a:spLocks noGrp="1" noChangeAspect="1"/>
          </p:cNvSpPr>
          <p:nvPr>
            <p:ph type="body" idx="1" hasCustomPrompt="1"/>
          </p:nvPr>
        </p:nvSpPr>
        <p:spPr>
          <a:xfrm>
            <a:off x="679619" y="4589463"/>
            <a:ext cx="10828639" cy="1500187"/>
          </a:xfrm>
        </p:spPr>
        <p:txBody>
          <a:bodyPr/>
          <a:lstStyle>
            <a:lvl1pPr marL="0" indent="0">
              <a:buNone/>
              <a:defRPr sz="2400" i="1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dirty="0"/>
              <a:t>MINTASZÖVEG SZERKESZTÉSE</a:t>
            </a:r>
          </a:p>
        </p:txBody>
      </p:sp>
      <p:pic>
        <p:nvPicPr>
          <p:cNvPr id="9" name="Picture 19">
            <a:extLst>
              <a:ext uri="{FF2B5EF4-FFF2-40B4-BE49-F238E27FC236}">
                <a16:creationId xmlns:a16="http://schemas.microsoft.com/office/drawing/2014/main" id="{AAA7CC40-8A8F-A441-A5A7-017E77CB4EA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679620" y="540635"/>
            <a:ext cx="2858361" cy="1059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6040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hu-HU" dirty="0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</p:spTree>
    <p:extLst>
      <p:ext uri="{BB962C8B-B14F-4D97-AF65-F5344CB8AC3E}">
        <p14:creationId xmlns:p14="http://schemas.microsoft.com/office/powerpoint/2010/main" val="6264367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dirty="0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</p:spTree>
    <p:extLst>
      <p:ext uri="{BB962C8B-B14F-4D97-AF65-F5344CB8AC3E}">
        <p14:creationId xmlns:p14="http://schemas.microsoft.com/office/powerpoint/2010/main" val="1142178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hu-HU" dirty="0"/>
              <a:t>MINTACÍM SZERKESZTÉSE</a:t>
            </a:r>
          </a:p>
        </p:txBody>
      </p:sp>
    </p:spTree>
    <p:extLst>
      <p:ext uri="{BB962C8B-B14F-4D97-AF65-F5344CB8AC3E}">
        <p14:creationId xmlns:p14="http://schemas.microsoft.com/office/powerpoint/2010/main" val="978235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33268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Üres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83242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dirty="0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</p:spTree>
    <p:extLst>
      <p:ext uri="{BB962C8B-B14F-4D97-AF65-F5344CB8AC3E}">
        <p14:creationId xmlns:p14="http://schemas.microsoft.com/office/powerpoint/2010/main" val="1899807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 noChangeAspect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dirty="0"/>
              <a:t>MINTACÍM SZERKESZTÉSE</a:t>
            </a:r>
          </a:p>
        </p:txBody>
      </p:sp>
      <p:sp>
        <p:nvSpPr>
          <p:cNvPr id="3" name="Szöveg helye 2"/>
          <p:cNvSpPr>
            <a:spLocks noGrp="1" noChangeAspect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</a:p>
        </p:txBody>
      </p:sp>
    </p:spTree>
    <p:extLst>
      <p:ext uri="{BB962C8B-B14F-4D97-AF65-F5344CB8AC3E}">
        <p14:creationId xmlns:p14="http://schemas.microsoft.com/office/powerpoint/2010/main" val="898451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56" r:id="rId9"/>
    <p:sldLayoutId id="2147483657" r:id="rId10"/>
    <p:sldLayoutId id="2147483658" r:id="rId11"/>
    <p:sldLayoutId id="2147483659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I. FEJEZET</a:t>
            </a:r>
            <a:br>
              <a:rPr lang="hu-HU" dirty="0"/>
            </a:br>
            <a:r>
              <a:rPr lang="hu-HU" dirty="0"/>
              <a:t>A közigazgatás </a:t>
            </a:r>
            <a:br>
              <a:rPr lang="hu-HU" dirty="0"/>
            </a:br>
            <a:r>
              <a:rPr lang="hu-HU" dirty="0"/>
              <a:t>felépítése és működése</a:t>
            </a:r>
            <a:br>
              <a:rPr lang="hu-HU" dirty="0"/>
            </a:br>
            <a:r>
              <a:rPr lang="hu-HU" dirty="0"/>
              <a:t>Ügykezelői alapvizsga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hu-HU" dirty="0"/>
              <a:t>A diasor felülvizsgálatának dátuma: </a:t>
            </a:r>
          </a:p>
          <a:p>
            <a:pPr algn="ctr"/>
            <a:r>
              <a:rPr lang="hu-HU" dirty="0"/>
              <a:t>2026. január 31.</a:t>
            </a:r>
          </a:p>
          <a:p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449729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Dia számának helye 1"/>
          <p:cNvSpPr>
            <a:spLocks noGrp="1"/>
          </p:cNvSpPr>
          <p:nvPr>
            <p:ph type="sldNum" sz="quarter" idx="429496729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5C1A76C-3C74-4DB3-A3CC-3E54E50C13A9}" type="slidenum">
              <a:rPr lang="hu-HU" altLang="hu-HU" sz="1400"/>
              <a:pPr>
                <a:spcBef>
                  <a:spcPct val="0"/>
                </a:spcBef>
                <a:buFontTx/>
                <a:buNone/>
              </a:pPr>
              <a:t>10</a:t>
            </a:fld>
            <a:endParaRPr lang="hu-HU" altLang="hu-HU" sz="1400"/>
          </a:p>
        </p:txBody>
      </p:sp>
      <p:sp>
        <p:nvSpPr>
          <p:cNvPr id="5" name="Szövegdoboz 4"/>
          <p:cNvSpPr txBox="1"/>
          <p:nvPr/>
        </p:nvSpPr>
        <p:spPr>
          <a:xfrm>
            <a:off x="3262240" y="2348880"/>
            <a:ext cx="5689600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hu-HU" altLang="hu-HU" sz="4000" dirty="0">
                <a:solidFill>
                  <a:srgbClr val="C00000"/>
                </a:solidFill>
                <a:latin typeface="+mj-lt"/>
                <a:cs typeface="Times New Roman" pitchFamily="18" charset="0"/>
              </a:rPr>
              <a:t>2. Az államigazgatás</a:t>
            </a:r>
            <a:endParaRPr lang="hu-HU" sz="4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74794687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524001" y="116633"/>
            <a:ext cx="8855075" cy="1190734"/>
          </a:xfrm>
        </p:spPr>
        <p:txBody>
          <a:bodyPr anchor="ctr">
            <a:noAutofit/>
          </a:bodyPr>
          <a:lstStyle/>
          <a:p>
            <a:pPr algn="ctr">
              <a:spcBef>
                <a:spcPts val="0"/>
              </a:spcBef>
              <a:buNone/>
              <a:defRPr/>
            </a:pPr>
            <a:r>
              <a:rPr lang="hu-HU" b="1" kern="1200" dirty="0">
                <a:solidFill>
                  <a:srgbClr val="C00000"/>
                </a:solidFill>
                <a:latin typeface="+mj-lt"/>
                <a:cs typeface="Times New Roman" pitchFamily="18" charset="0"/>
              </a:rPr>
              <a:t>2.1. A központi </a:t>
            </a:r>
          </a:p>
          <a:p>
            <a:pPr algn="ctr">
              <a:spcBef>
                <a:spcPts val="0"/>
              </a:spcBef>
              <a:buNone/>
              <a:defRPr/>
            </a:pPr>
            <a:r>
              <a:rPr lang="hu-HU" b="1" kern="1200" dirty="0">
                <a:solidFill>
                  <a:srgbClr val="C00000"/>
                </a:solidFill>
                <a:latin typeface="+mj-lt"/>
                <a:cs typeface="Times New Roman" pitchFamily="18" charset="0"/>
              </a:rPr>
              <a:t>államigazgatási szervek</a:t>
            </a:r>
          </a:p>
        </p:txBody>
      </p:sp>
      <p:sp>
        <p:nvSpPr>
          <p:cNvPr id="22532" name="Szöveg helye 9"/>
          <p:cNvSpPr txBox="1">
            <a:spLocks/>
          </p:cNvSpPr>
          <p:nvPr/>
        </p:nvSpPr>
        <p:spPr bwMode="auto">
          <a:xfrm>
            <a:off x="1774748" y="1412776"/>
            <a:ext cx="8208912" cy="1295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hu-HU" altLang="hu-HU" sz="2400" dirty="0">
                <a:latin typeface="+mj-lt"/>
                <a:cs typeface="Times New Roman" pitchFamily="18" charset="0"/>
              </a:rPr>
              <a:t>Az egész országra kiterjed az illetékességük</a:t>
            </a:r>
          </a:p>
          <a:p>
            <a:pPr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hu-HU" altLang="hu-HU" sz="2400" dirty="0">
                <a:latin typeface="+mj-lt"/>
                <a:cs typeface="Times New Roman" pitchFamily="18" charset="0"/>
              </a:rPr>
              <a:t>Országos feladatokat látnak el</a:t>
            </a:r>
          </a:p>
          <a:p>
            <a:pPr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hu-HU" altLang="hu-HU" sz="2400" dirty="0">
                <a:latin typeface="+mj-lt"/>
                <a:cs typeface="Times New Roman" pitchFamily="18" charset="0"/>
              </a:rPr>
              <a:t>Irányító - szabályozó - végrehajtó típusú feladatokat látnak el</a:t>
            </a:r>
          </a:p>
        </p:txBody>
      </p:sp>
      <p:sp>
        <p:nvSpPr>
          <p:cNvPr id="22534" name="Dia számának helye 1"/>
          <p:cNvSpPr>
            <a:spLocks noGrp="1"/>
          </p:cNvSpPr>
          <p:nvPr>
            <p:ph type="sldNum" sz="quarter" idx="429496729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00E51F8-02A5-419D-85FE-5E2BC707B585}" type="slidenum">
              <a:rPr lang="hu-HU" altLang="hu-HU" sz="1400"/>
              <a:pPr>
                <a:spcBef>
                  <a:spcPct val="0"/>
                </a:spcBef>
                <a:buFontTx/>
                <a:buNone/>
              </a:pPr>
              <a:t>11</a:t>
            </a:fld>
            <a:endParaRPr lang="hu-HU" altLang="hu-HU" sz="1400"/>
          </a:p>
        </p:txBody>
      </p:sp>
      <p:sp>
        <p:nvSpPr>
          <p:cNvPr id="2" name="Téglalap 1"/>
          <p:cNvSpPr/>
          <p:nvPr/>
        </p:nvSpPr>
        <p:spPr>
          <a:xfrm>
            <a:off x="1991545" y="2964102"/>
            <a:ext cx="8208911" cy="83099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lvl="0"/>
            <a:r>
              <a:rPr lang="hu-HU" sz="2400" dirty="0">
                <a:latin typeface="+mj-lt"/>
                <a:cs typeface="Times New Roman" pitchFamily="18" charset="0"/>
              </a:rPr>
              <a:t>Kormány</a:t>
            </a:r>
          </a:p>
          <a:p>
            <a:pPr lvl="0"/>
            <a:r>
              <a:rPr lang="hu-HU" sz="2400" dirty="0">
                <a:latin typeface="+mj-lt"/>
                <a:cs typeface="Times New Roman" pitchFamily="18" charset="0"/>
              </a:rPr>
              <a:t>a Kormány munkáját segítő szervek</a:t>
            </a:r>
          </a:p>
        </p:txBody>
      </p:sp>
      <p:sp>
        <p:nvSpPr>
          <p:cNvPr id="4" name="Téglalap 3"/>
          <p:cNvSpPr/>
          <p:nvPr/>
        </p:nvSpPr>
        <p:spPr>
          <a:xfrm>
            <a:off x="1991544" y="3937258"/>
            <a:ext cx="2839948" cy="461665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lvl="0"/>
            <a:r>
              <a:rPr lang="hu-HU" sz="2400" dirty="0">
                <a:latin typeface="+mj-lt"/>
                <a:cs typeface="Times New Roman" pitchFamily="18" charset="0"/>
              </a:rPr>
              <a:t>Minisztériumok</a:t>
            </a:r>
          </a:p>
        </p:txBody>
      </p:sp>
      <p:sp>
        <p:nvSpPr>
          <p:cNvPr id="6" name="Téglalap 5"/>
          <p:cNvSpPr/>
          <p:nvPr/>
        </p:nvSpPr>
        <p:spPr>
          <a:xfrm>
            <a:off x="1991545" y="4653136"/>
            <a:ext cx="9450812" cy="1938992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hu-HU" sz="2400" dirty="0">
                <a:latin typeface="+mj-lt"/>
                <a:cs typeface="Times New Roman" pitchFamily="18" charset="0"/>
              </a:rPr>
              <a:t>Nem minisztériumi formában működő központi államigazgatási szervek</a:t>
            </a:r>
          </a:p>
          <a:p>
            <a:r>
              <a:rPr lang="hu-HU" sz="2400" dirty="0">
                <a:latin typeface="+mj-lt"/>
                <a:cs typeface="Times New Roman" pitchFamily="18" charset="0"/>
              </a:rPr>
              <a:t>Kormányzati főhivatalok; Központi hivatalok; Autonóm államigazgatási szervek; Önálló szabályozó szervek; Rendvédelmi szervek, Nemzetbiztonsági szolgálatok</a:t>
            </a:r>
          </a:p>
        </p:txBody>
      </p:sp>
    </p:spTree>
    <p:extLst>
      <p:ext uri="{BB962C8B-B14F-4D97-AF65-F5344CB8AC3E}">
        <p14:creationId xmlns:p14="http://schemas.microsoft.com/office/powerpoint/2010/main" val="286095356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Téglalap 1"/>
          <p:cNvSpPr>
            <a:spLocks noChangeArrowheads="1"/>
          </p:cNvSpPr>
          <p:nvPr/>
        </p:nvSpPr>
        <p:spPr bwMode="auto">
          <a:xfrm>
            <a:off x="1524000" y="45591"/>
            <a:ext cx="9144000" cy="1077218"/>
          </a:xfrm>
          <a:prstGeom prst="rect">
            <a:avLst/>
          </a:prstGeom>
          <a:noFill/>
          <a:ln>
            <a:noFill/>
          </a:ln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hu-HU" altLang="hu-HU" dirty="0">
                <a:solidFill>
                  <a:srgbClr val="C00000"/>
                </a:solidFill>
                <a:latin typeface="+mj-lt"/>
                <a:cs typeface="Times New Roman" pitchFamily="18" charset="0"/>
              </a:rPr>
              <a:t>2.1.1. A Kormány 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hu-HU" altLang="hu-HU" dirty="0">
                <a:solidFill>
                  <a:srgbClr val="C00000"/>
                </a:solidFill>
                <a:latin typeface="+mj-lt"/>
                <a:cs typeface="Times New Roman" pitchFamily="18" charset="0"/>
              </a:rPr>
              <a:t>szervezete és működése</a:t>
            </a:r>
          </a:p>
        </p:txBody>
      </p:sp>
      <p:graphicFrame>
        <p:nvGraphicFramePr>
          <p:cNvPr id="5" name="Tartalom helye 6"/>
          <p:cNvGraphicFramePr>
            <a:graphicFrameLocks noGrp="1"/>
          </p:cNvGraphicFramePr>
          <p:nvPr>
            <p:ph sz="half" idx="1"/>
          </p:nvPr>
        </p:nvGraphicFramePr>
        <p:xfrm>
          <a:off x="1991544" y="1556793"/>
          <a:ext cx="4968552" cy="50401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3558" name="Szövegdoboz 10"/>
          <p:cNvSpPr txBox="1">
            <a:spLocks noChangeArrowheads="1"/>
          </p:cNvSpPr>
          <p:nvPr/>
        </p:nvSpPr>
        <p:spPr bwMode="auto">
          <a:xfrm>
            <a:off x="7076640" y="1484784"/>
            <a:ext cx="3419872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u-HU" altLang="hu-HU" sz="2000" dirty="0">
                <a:latin typeface="+mj-lt"/>
                <a:cs typeface="Times New Roman" pitchFamily="18" charset="0"/>
              </a:rPr>
              <a:t>a Kormány élén áll,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u-HU" altLang="hu-HU" sz="2000" dirty="0">
                <a:latin typeface="+mj-lt"/>
                <a:cs typeface="Times New Roman" pitchFamily="18" charset="0"/>
              </a:rPr>
              <a:t>az Országgyűlés választja,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u-HU" altLang="hu-HU" sz="2000" dirty="0">
                <a:latin typeface="+mj-lt"/>
                <a:cs typeface="Times New Roman" pitchFamily="18" charset="0"/>
              </a:rPr>
              <a:t>a Kormány megbízatása a Miniszterelnöktől függ</a:t>
            </a:r>
          </a:p>
        </p:txBody>
      </p:sp>
      <p:sp>
        <p:nvSpPr>
          <p:cNvPr id="23559" name="Szövegdoboz 11"/>
          <p:cNvSpPr txBox="1">
            <a:spLocks noChangeArrowheads="1"/>
          </p:cNvSpPr>
          <p:nvPr/>
        </p:nvSpPr>
        <p:spPr bwMode="auto">
          <a:xfrm>
            <a:off x="7248129" y="3743499"/>
            <a:ext cx="3265867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u-HU" altLang="hu-HU" sz="2000" dirty="0">
                <a:latin typeface="+mj-lt"/>
                <a:cs typeface="Times New Roman" pitchFamily="18" charset="0"/>
              </a:rPr>
              <a:t>a Köztársasági elnök nevezi ki a Miniszterelnök javaslatára, vezetési, irányítási, testületi feladatokat látnak el</a:t>
            </a:r>
          </a:p>
        </p:txBody>
      </p:sp>
      <p:sp>
        <p:nvSpPr>
          <p:cNvPr id="8" name="Jobb oldali kapcsos zárójel 7"/>
          <p:cNvSpPr/>
          <p:nvPr/>
        </p:nvSpPr>
        <p:spPr>
          <a:xfrm>
            <a:off x="6857604" y="3538951"/>
            <a:ext cx="390525" cy="2519710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hu-HU" sz="8800" dirty="0"/>
          </a:p>
        </p:txBody>
      </p:sp>
      <p:sp>
        <p:nvSpPr>
          <p:cNvPr id="23561" name="Dia számának helye 1"/>
          <p:cNvSpPr>
            <a:spLocks noGrp="1"/>
          </p:cNvSpPr>
          <p:nvPr>
            <p:ph type="sldNum" sz="quarter" idx="429496729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5D29DF8-1874-480C-A8E9-4C94459BC662}" type="slidenum">
              <a:rPr lang="hu-HU" altLang="hu-HU" sz="1400"/>
              <a:pPr>
                <a:spcBef>
                  <a:spcPct val="0"/>
                </a:spcBef>
                <a:buFontTx/>
                <a:buNone/>
              </a:pPr>
              <a:t>12</a:t>
            </a:fld>
            <a:endParaRPr lang="hu-HU" altLang="hu-HU" sz="1400"/>
          </a:p>
        </p:txBody>
      </p:sp>
    </p:spTree>
    <p:extLst>
      <p:ext uri="{BB962C8B-B14F-4D97-AF65-F5344CB8AC3E}">
        <p14:creationId xmlns:p14="http://schemas.microsoft.com/office/powerpoint/2010/main" val="1041915124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Téglalap 1"/>
          <p:cNvSpPr>
            <a:spLocks noChangeArrowheads="1"/>
          </p:cNvSpPr>
          <p:nvPr/>
        </p:nvSpPr>
        <p:spPr bwMode="auto">
          <a:xfrm>
            <a:off x="1524000" y="206229"/>
            <a:ext cx="9144000" cy="1077218"/>
          </a:xfrm>
          <a:prstGeom prst="rect">
            <a:avLst/>
          </a:prstGeom>
          <a:noFill/>
          <a:ln>
            <a:noFill/>
          </a:ln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hu-HU" altLang="hu-HU" dirty="0">
                <a:solidFill>
                  <a:srgbClr val="C00000"/>
                </a:solidFill>
                <a:latin typeface="+mj-lt"/>
                <a:cs typeface="Times New Roman" pitchFamily="18" charset="0"/>
              </a:rPr>
              <a:t>2.1.1. A Kormány 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hu-HU" altLang="hu-HU" dirty="0">
                <a:solidFill>
                  <a:srgbClr val="C00000"/>
                </a:solidFill>
                <a:latin typeface="+mj-lt"/>
                <a:cs typeface="Times New Roman" pitchFamily="18" charset="0"/>
              </a:rPr>
              <a:t>szervezete és működése</a:t>
            </a:r>
          </a:p>
        </p:txBody>
      </p:sp>
      <p:sp>
        <p:nvSpPr>
          <p:cNvPr id="23556" name="Szöveg helye 5"/>
          <p:cNvSpPr txBox="1">
            <a:spLocks/>
          </p:cNvSpPr>
          <p:nvPr/>
        </p:nvSpPr>
        <p:spPr bwMode="auto">
          <a:xfrm>
            <a:off x="2495600" y="1701230"/>
            <a:ext cx="8172400" cy="11517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92075" indent="-10795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altLang="hu-HU" sz="2400" dirty="0">
                <a:latin typeface="+mj-lt"/>
                <a:cs typeface="Times New Roman" pitchFamily="18" charset="0"/>
              </a:rPr>
              <a:t>A Kormány hatáskörét ülésén gyakorolja, rendszeresen ülésezik.</a:t>
            </a:r>
          </a:p>
        </p:txBody>
      </p:sp>
      <p:sp>
        <p:nvSpPr>
          <p:cNvPr id="23561" name="Dia számának helye 1"/>
          <p:cNvSpPr>
            <a:spLocks noGrp="1"/>
          </p:cNvSpPr>
          <p:nvPr>
            <p:ph type="sldNum" sz="quarter" idx="429496729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5D29DF8-1874-480C-A8E9-4C94459BC662}" type="slidenum">
              <a:rPr lang="hu-HU" altLang="hu-HU" sz="1400"/>
              <a:pPr>
                <a:spcBef>
                  <a:spcPct val="0"/>
                </a:spcBef>
                <a:buFontTx/>
                <a:buNone/>
              </a:pPr>
              <a:t>13</a:t>
            </a:fld>
            <a:endParaRPr lang="hu-HU" altLang="hu-HU" sz="1400"/>
          </a:p>
        </p:txBody>
      </p:sp>
      <p:sp>
        <p:nvSpPr>
          <p:cNvPr id="10" name="Szöveg helye 5"/>
          <p:cNvSpPr txBox="1">
            <a:spLocks/>
          </p:cNvSpPr>
          <p:nvPr/>
        </p:nvSpPr>
        <p:spPr bwMode="auto">
          <a:xfrm>
            <a:off x="2550658" y="4797152"/>
            <a:ext cx="7937830" cy="12626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92075" indent="-10795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altLang="hu-HU" sz="2400" dirty="0">
                <a:latin typeface="+mj-lt"/>
                <a:cs typeface="Times New Roman" pitchFamily="18" charset="0"/>
              </a:rPr>
              <a:t>Működését részletesen a Kormány ügyrendje szabályozza.</a:t>
            </a:r>
          </a:p>
        </p:txBody>
      </p:sp>
      <p:sp>
        <p:nvSpPr>
          <p:cNvPr id="11" name="Szöveg helye 5"/>
          <p:cNvSpPr txBox="1">
            <a:spLocks/>
          </p:cNvSpPr>
          <p:nvPr/>
        </p:nvSpPr>
        <p:spPr bwMode="auto">
          <a:xfrm>
            <a:off x="2550659" y="2996952"/>
            <a:ext cx="3348038" cy="4827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92075" indent="-10795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altLang="hu-HU" sz="2400" dirty="0">
                <a:latin typeface="+mj-lt"/>
                <a:cs typeface="Times New Roman" pitchFamily="18" charset="0"/>
              </a:rPr>
              <a:t>Rendeletet alkot.</a:t>
            </a:r>
          </a:p>
        </p:txBody>
      </p:sp>
      <p:sp>
        <p:nvSpPr>
          <p:cNvPr id="12" name="Szöveg helye 5"/>
          <p:cNvSpPr txBox="1">
            <a:spLocks/>
          </p:cNvSpPr>
          <p:nvPr/>
        </p:nvSpPr>
        <p:spPr bwMode="auto">
          <a:xfrm>
            <a:off x="2550659" y="3645024"/>
            <a:ext cx="7937829" cy="10798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92075" indent="-10795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altLang="hu-HU" sz="2400" dirty="0">
                <a:latin typeface="+mj-lt"/>
                <a:cs typeface="Times New Roman" pitchFamily="18" charset="0"/>
              </a:rPr>
              <a:t>Határozatot hoz (saját működését normatív határozatban szabályozza).</a:t>
            </a:r>
          </a:p>
        </p:txBody>
      </p:sp>
    </p:spTree>
    <p:extLst>
      <p:ext uri="{BB962C8B-B14F-4D97-AF65-F5344CB8AC3E}">
        <p14:creationId xmlns:p14="http://schemas.microsoft.com/office/powerpoint/2010/main" val="3198775323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rtalom helye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6160979"/>
              </p:ext>
            </p:extLst>
          </p:nvPr>
        </p:nvGraphicFramePr>
        <p:xfrm>
          <a:off x="1703512" y="1484784"/>
          <a:ext cx="8784976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7652" name="Téglalap 5"/>
          <p:cNvSpPr>
            <a:spLocks noChangeArrowheads="1"/>
          </p:cNvSpPr>
          <p:nvPr/>
        </p:nvSpPr>
        <p:spPr bwMode="auto">
          <a:xfrm>
            <a:off x="1631950" y="108299"/>
            <a:ext cx="9036050" cy="1077218"/>
          </a:xfrm>
          <a:prstGeom prst="rect">
            <a:avLst/>
          </a:prstGeom>
          <a:noFill/>
          <a:ln>
            <a:noFill/>
          </a:ln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hu-HU" altLang="hu-HU" dirty="0">
                <a:solidFill>
                  <a:srgbClr val="C00000"/>
                </a:solidFill>
                <a:latin typeface="+mj-lt"/>
                <a:cs typeface="Times New Roman" pitchFamily="18" charset="0"/>
              </a:rPr>
              <a:t>2.1.1. A Kormány és a miniszterelnök segédszervei</a:t>
            </a:r>
          </a:p>
        </p:txBody>
      </p:sp>
    </p:spTree>
    <p:extLst>
      <p:ext uri="{BB962C8B-B14F-4D97-AF65-F5344CB8AC3E}">
        <p14:creationId xmlns:p14="http://schemas.microsoft.com/office/powerpoint/2010/main" val="4091399863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artalom helye 4"/>
          <p:cNvSpPr txBox="1">
            <a:spLocks/>
          </p:cNvSpPr>
          <p:nvPr/>
        </p:nvSpPr>
        <p:spPr bwMode="auto">
          <a:xfrm>
            <a:off x="5807968" y="1472342"/>
            <a:ext cx="5040560" cy="5197018"/>
          </a:xfrm>
          <a:prstGeom prst="rect">
            <a:avLst/>
          </a:prstGeom>
          <a:noFill/>
          <a:ln>
            <a:noFill/>
          </a:ln>
          <a:effectLst>
            <a:softEdge rad="31750"/>
          </a:effectLst>
        </p:spPr>
        <p:txBody>
          <a:bodyPr/>
          <a:lstStyle>
            <a:lvl1pPr marL="447675" indent="-382588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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2325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95000"/>
              <a:buFont typeface="Verdana" pitchFamily="34" charset="0"/>
              <a:buChar char="›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049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095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00200" indent="-209550" algn="l" rtl="0" fontAlgn="base">
              <a:spcBef>
                <a:spcPct val="20000"/>
              </a:spcBef>
              <a:spcAft>
                <a:spcPct val="0"/>
              </a:spcAft>
              <a:buClr>
                <a:srgbClr val="FEAF90"/>
              </a:buClr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28800" indent="-210312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84832" indent="-210312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14600" indent="-182880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4008" indent="0" fontAlgn="auto">
              <a:spcAft>
                <a:spcPts val="0"/>
              </a:spcAft>
              <a:buClr>
                <a:srgbClr val="FE8637"/>
              </a:buClr>
              <a:buNone/>
              <a:defRPr/>
            </a:pPr>
            <a:r>
              <a:rPr lang="hu-HU" sz="2000" dirty="0">
                <a:latin typeface="+mj-lt"/>
                <a:cs typeface="Times New Roman" panose="02020603050405020304" pitchFamily="18" charset="0"/>
              </a:rPr>
              <a:t>Miniszter feladatai:</a:t>
            </a:r>
          </a:p>
          <a:p>
            <a:pPr marL="406908" indent="-342900" fontAlgn="auto">
              <a:spcBef>
                <a:spcPts val="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/>
            </a:pPr>
            <a:r>
              <a:rPr lang="hu-HU" sz="2000" dirty="0">
                <a:latin typeface="+mj-lt"/>
                <a:cs typeface="Times New Roman" panose="02020603050405020304" pitchFamily="18" charset="0"/>
              </a:rPr>
              <a:t>Vezeti a minisztériumot;</a:t>
            </a:r>
          </a:p>
          <a:p>
            <a:pPr marL="406908" indent="-342900" fontAlgn="auto">
              <a:spcBef>
                <a:spcPts val="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/>
            </a:pPr>
            <a:r>
              <a:rPr lang="hu-HU" sz="2000" dirty="0">
                <a:latin typeface="+mj-lt"/>
                <a:cs typeface="Times New Roman" panose="02020603050405020304" pitchFamily="18" charset="0"/>
              </a:rPr>
              <a:t>Irányítja az államtitkár és a közigazgatási államtitkár tevékenységét;</a:t>
            </a:r>
          </a:p>
          <a:p>
            <a:pPr marL="406908" indent="-342900" fontAlgn="auto">
              <a:spcBef>
                <a:spcPts val="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/>
            </a:pPr>
            <a:r>
              <a:rPr lang="hu-HU" sz="2000" dirty="0">
                <a:latin typeface="+mj-lt"/>
                <a:cs typeface="Times New Roman" panose="02020603050405020304" pitchFamily="18" charset="0"/>
              </a:rPr>
              <a:t>Kormány-előterjesztések készítése;</a:t>
            </a:r>
          </a:p>
          <a:p>
            <a:pPr marL="406908" indent="-342900" fontAlgn="auto">
              <a:spcBef>
                <a:spcPts val="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/>
            </a:pPr>
            <a:r>
              <a:rPr lang="hu-HU" sz="2000" dirty="0">
                <a:latin typeface="+mj-lt"/>
                <a:cs typeface="Times New Roman" panose="02020603050405020304" pitchFamily="18" charset="0"/>
              </a:rPr>
              <a:t>Jogszabály-előkészítés, ágazati stratégia kidolgozása;</a:t>
            </a:r>
          </a:p>
          <a:p>
            <a:pPr marL="406908" indent="-342900" fontAlgn="auto">
              <a:spcBef>
                <a:spcPts val="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/>
            </a:pPr>
            <a:r>
              <a:rPr lang="hu-HU" sz="2000" dirty="0">
                <a:latin typeface="+mj-lt"/>
                <a:cs typeface="Times New Roman" panose="02020603050405020304" pitchFamily="18" charset="0"/>
              </a:rPr>
              <a:t>Jogalkalmazó, irányító, felügyeleti, ellenőrzési feladatok ellátása;</a:t>
            </a:r>
          </a:p>
          <a:p>
            <a:pPr marL="406908" indent="-342900" fontAlgn="auto">
              <a:spcBef>
                <a:spcPts val="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/>
            </a:pPr>
            <a:r>
              <a:rPr lang="hu-HU" sz="2000" dirty="0">
                <a:latin typeface="+mj-lt"/>
                <a:cs typeface="Times New Roman" panose="02020603050405020304" pitchFamily="18" charset="0"/>
              </a:rPr>
              <a:t>Nemzetközi kapcsolatok kialakítása;</a:t>
            </a:r>
          </a:p>
          <a:p>
            <a:pPr marL="406908" indent="-342900" fontAlgn="auto">
              <a:spcBef>
                <a:spcPts val="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/>
            </a:pPr>
            <a:r>
              <a:rPr lang="hu-HU" sz="2000" dirty="0">
                <a:latin typeface="+mj-lt"/>
                <a:cs typeface="Times New Roman" panose="02020603050405020304" pitchFamily="18" charset="0"/>
              </a:rPr>
              <a:t>Kapcsolattartás állami és civil szervezetekkel.</a:t>
            </a:r>
          </a:p>
        </p:txBody>
      </p:sp>
      <p:sp>
        <p:nvSpPr>
          <p:cNvPr id="28678" name="Téglalap 5"/>
          <p:cNvSpPr>
            <a:spLocks noChangeArrowheads="1"/>
          </p:cNvSpPr>
          <p:nvPr/>
        </p:nvSpPr>
        <p:spPr bwMode="auto">
          <a:xfrm>
            <a:off x="1919289" y="302132"/>
            <a:ext cx="7920037" cy="584775"/>
          </a:xfrm>
          <a:prstGeom prst="rect">
            <a:avLst/>
          </a:prstGeom>
          <a:noFill/>
          <a:ln>
            <a:noFill/>
          </a:ln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hu-HU" altLang="hu-HU" dirty="0">
                <a:solidFill>
                  <a:srgbClr val="C00000"/>
                </a:solidFill>
                <a:latin typeface="+mj-lt"/>
                <a:cs typeface="Times New Roman" pitchFamily="18" charset="0"/>
              </a:rPr>
              <a:t>2.1.2. Minisztériumok</a:t>
            </a:r>
          </a:p>
        </p:txBody>
      </p:sp>
      <p:sp>
        <p:nvSpPr>
          <p:cNvPr id="7" name="Lekerekített téglalap 6"/>
          <p:cNvSpPr/>
          <p:nvPr/>
        </p:nvSpPr>
        <p:spPr>
          <a:xfrm>
            <a:off x="1502033" y="1089283"/>
            <a:ext cx="4581610" cy="3960440"/>
          </a:xfrm>
          <a:prstGeom prst="roundRect">
            <a:avLst/>
          </a:prstGeom>
          <a:noFill/>
          <a:ln w="25400" cap="flat" cmpd="sng" algn="ctr">
            <a:noFill/>
            <a:prstDash val="solid"/>
          </a:ln>
          <a:effectLst>
            <a:softEdge rad="317500"/>
          </a:effectLst>
        </p:spPr>
        <p:txBody>
          <a:bodyPr anchor="ctr"/>
          <a:lstStyle/>
          <a:p>
            <a:pPr marL="635508" indent="-571500">
              <a:defRPr/>
            </a:pPr>
            <a:r>
              <a:rPr lang="hu-HU" sz="2000" kern="0" dirty="0">
                <a:latin typeface="+mj-lt"/>
                <a:cs typeface="Times New Roman" panose="02020603050405020304" pitchFamily="18" charset="0"/>
              </a:rPr>
              <a:t>Jellemzői:</a:t>
            </a:r>
          </a:p>
          <a:p>
            <a:pPr marL="406908" indent="-342900">
              <a:buFont typeface="Arial" panose="020B0604020202020204" pitchFamily="34" charset="0"/>
              <a:buChar char="•"/>
              <a:defRPr/>
            </a:pPr>
            <a:r>
              <a:rPr lang="hu-HU" sz="2000" kern="0" dirty="0">
                <a:latin typeface="+mj-lt"/>
                <a:cs typeface="Times New Roman" panose="02020603050405020304" pitchFamily="18" charset="0"/>
              </a:rPr>
              <a:t>Miniszter által vezetett, központi kormányzati igazgatási szerv;</a:t>
            </a:r>
          </a:p>
          <a:p>
            <a:pPr marL="406908" indent="-342900">
              <a:buFont typeface="Arial" panose="020B0604020202020204" pitchFamily="34" charset="0"/>
              <a:buChar char="•"/>
              <a:defRPr/>
            </a:pPr>
            <a:r>
              <a:rPr lang="hu-HU" sz="2000" kern="0" dirty="0">
                <a:latin typeface="+mj-lt"/>
                <a:cs typeface="Times New Roman" panose="02020603050405020304" pitchFamily="18" charset="0"/>
              </a:rPr>
              <a:t>Különös hatáskör;</a:t>
            </a:r>
          </a:p>
          <a:p>
            <a:pPr marL="406908" indent="-342900">
              <a:buFont typeface="Arial" panose="020B0604020202020204" pitchFamily="34" charset="0"/>
              <a:buChar char="•"/>
              <a:defRPr/>
            </a:pPr>
            <a:r>
              <a:rPr lang="hu-HU" sz="2000" kern="0" dirty="0">
                <a:latin typeface="+mj-lt"/>
                <a:cs typeface="Times New Roman" panose="02020603050405020304" pitchFamily="18" charset="0"/>
              </a:rPr>
              <a:t>Kormány irányítási jogköre;               </a:t>
            </a:r>
          </a:p>
          <a:p>
            <a:pPr marL="406908" indent="-342900">
              <a:buFont typeface="Arial" panose="020B0604020202020204" pitchFamily="34" charset="0"/>
              <a:buChar char="•"/>
              <a:defRPr/>
            </a:pPr>
            <a:r>
              <a:rPr lang="hu-HU" sz="2000" kern="0" dirty="0">
                <a:latin typeface="+mj-lt"/>
                <a:cs typeface="Times New Roman" panose="02020603050405020304" pitchFamily="18" charset="0"/>
              </a:rPr>
              <a:t>Egyszemélyi felelős vezetés;</a:t>
            </a:r>
          </a:p>
          <a:p>
            <a:pPr marL="406908" indent="-342900">
              <a:buFont typeface="Arial" panose="020B0604020202020204" pitchFamily="34" charset="0"/>
              <a:buChar char="•"/>
              <a:defRPr/>
            </a:pPr>
            <a:r>
              <a:rPr lang="hu-HU" sz="2000" kern="0" dirty="0">
                <a:latin typeface="+mj-lt"/>
                <a:cs typeface="Times New Roman" panose="02020603050405020304" pitchFamily="18" charset="0"/>
              </a:rPr>
              <a:t>Politikai változó és szakmai állandó elemek.</a:t>
            </a:r>
          </a:p>
        </p:txBody>
      </p:sp>
      <p:sp>
        <p:nvSpPr>
          <p:cNvPr id="25610" name="Dia számának helye 1"/>
          <p:cNvSpPr>
            <a:spLocks noGrp="1"/>
          </p:cNvSpPr>
          <p:nvPr>
            <p:ph type="sldNum" sz="quarter" idx="429496729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609D254-4983-41C0-9E4E-2A0D0C4BC5D2}" type="slidenum">
              <a:rPr lang="hu-HU" altLang="hu-HU" sz="1400"/>
              <a:pPr>
                <a:spcBef>
                  <a:spcPct val="0"/>
                </a:spcBef>
                <a:buFontTx/>
                <a:buNone/>
              </a:pPr>
              <a:t>15</a:t>
            </a:fld>
            <a:endParaRPr lang="hu-HU" altLang="hu-HU" sz="1400"/>
          </a:p>
        </p:txBody>
      </p:sp>
    </p:spTree>
    <p:extLst>
      <p:ext uri="{BB962C8B-B14F-4D97-AF65-F5344CB8AC3E}">
        <p14:creationId xmlns:p14="http://schemas.microsoft.com/office/powerpoint/2010/main" val="811242030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rtalom helye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8609409"/>
              </p:ext>
            </p:extLst>
          </p:nvPr>
        </p:nvGraphicFramePr>
        <p:xfrm>
          <a:off x="1847528" y="1412776"/>
          <a:ext cx="8496944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9700" name="Téglalap 5"/>
          <p:cNvSpPr>
            <a:spLocks noChangeArrowheads="1"/>
          </p:cNvSpPr>
          <p:nvPr/>
        </p:nvSpPr>
        <p:spPr bwMode="auto">
          <a:xfrm>
            <a:off x="3432770" y="127348"/>
            <a:ext cx="5543550" cy="1077218"/>
          </a:xfrm>
          <a:prstGeom prst="rect">
            <a:avLst/>
          </a:prstGeom>
          <a:noFill/>
          <a:ln>
            <a:noFill/>
          </a:ln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hu-HU" altLang="hu-HU" dirty="0">
                <a:solidFill>
                  <a:srgbClr val="C00000"/>
                </a:solidFill>
                <a:latin typeface="+mj-lt"/>
                <a:cs typeface="Times New Roman" pitchFamily="18" charset="0"/>
              </a:rPr>
              <a:t>2.1.2. A minisztérium szervezete</a:t>
            </a:r>
          </a:p>
        </p:txBody>
      </p:sp>
      <p:sp>
        <p:nvSpPr>
          <p:cNvPr id="26629" name="Dia számának helye 2"/>
          <p:cNvSpPr>
            <a:spLocks noGrp="1"/>
          </p:cNvSpPr>
          <p:nvPr>
            <p:ph type="sldNum" sz="quarter" idx="429496729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2619A21-7848-4505-91F9-B2B8FABE303A}" type="slidenum">
              <a:rPr lang="hu-HU" altLang="hu-HU" sz="1400"/>
              <a:pPr>
                <a:spcBef>
                  <a:spcPct val="0"/>
                </a:spcBef>
                <a:buFontTx/>
                <a:buNone/>
              </a:pPr>
              <a:t>16</a:t>
            </a:fld>
            <a:endParaRPr lang="hu-HU" altLang="hu-HU" sz="1400"/>
          </a:p>
        </p:txBody>
      </p:sp>
      <p:sp>
        <p:nvSpPr>
          <p:cNvPr id="26630" name="Szövegdoboz 1"/>
          <p:cNvSpPr txBox="1">
            <a:spLocks noChangeArrowheads="1"/>
          </p:cNvSpPr>
          <p:nvPr/>
        </p:nvSpPr>
        <p:spPr bwMode="auto">
          <a:xfrm>
            <a:off x="4152129" y="2119767"/>
            <a:ext cx="149111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u-HU" altLang="hu-HU" sz="1600" dirty="0">
                <a:latin typeface="+mj-lt"/>
                <a:cs typeface="Times New Roman" pitchFamily="18" charset="0"/>
              </a:rPr>
              <a:t>Minisztérium</a:t>
            </a:r>
            <a:endParaRPr lang="hu-HU" altLang="hu-HU" sz="1800" dirty="0"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2208160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1524000" y="333375"/>
            <a:ext cx="914400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hu-HU" sz="3200" kern="0" dirty="0">
                <a:solidFill>
                  <a:srgbClr val="C00000"/>
                </a:solidFill>
                <a:latin typeface="+mj-lt"/>
                <a:ea typeface="+mj-ea"/>
                <a:cs typeface="Times New Roman" panose="02020603050405020304" pitchFamily="18" charset="0"/>
              </a:rPr>
              <a:t>2.1.3. A nem minisztériumi </a:t>
            </a:r>
          </a:p>
          <a:p>
            <a:pPr algn="ctr" eaLnBrk="1" hangingPunct="1">
              <a:defRPr/>
            </a:pPr>
            <a:r>
              <a:rPr lang="hu-HU" sz="3200" kern="0" dirty="0">
                <a:solidFill>
                  <a:srgbClr val="C00000"/>
                </a:solidFill>
                <a:latin typeface="+mj-lt"/>
                <a:ea typeface="+mj-ea"/>
                <a:cs typeface="Times New Roman" panose="02020603050405020304" pitchFamily="18" charset="0"/>
              </a:rPr>
              <a:t>jogállású központi államigazgatási szervek</a:t>
            </a:r>
            <a:endParaRPr lang="hu-HU" sz="3200" dirty="0">
              <a:solidFill>
                <a:srgbClr val="C0000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6" name="Lekerekített téglalap 5"/>
          <p:cNvSpPr/>
          <p:nvPr/>
        </p:nvSpPr>
        <p:spPr>
          <a:xfrm>
            <a:off x="2135560" y="1340768"/>
            <a:ext cx="8280920" cy="4392488"/>
          </a:xfrm>
          <a:prstGeom prst="roundRect">
            <a:avLst/>
          </a:prstGeom>
          <a:noFill/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lnSpc>
                <a:spcPct val="150000"/>
              </a:lnSpc>
              <a:defRPr/>
            </a:pPr>
            <a:r>
              <a:rPr kumimoji="1" lang="hu-HU" sz="2400" u="sng" kern="0" dirty="0">
                <a:solidFill>
                  <a:srgbClr val="000000"/>
                </a:solidFill>
                <a:latin typeface="+mj-lt"/>
                <a:ea typeface="+mj-ea"/>
                <a:cs typeface="Times New Roman" panose="02020603050405020304" pitchFamily="18" charset="0"/>
              </a:rPr>
              <a:t>Fő feladatuk: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kumimoji="1" lang="hu-HU" sz="2400" kern="0" dirty="0">
                <a:solidFill>
                  <a:srgbClr val="000000"/>
                </a:solidFill>
                <a:latin typeface="+mj-lt"/>
                <a:ea typeface="+mj-ea"/>
                <a:cs typeface="Times New Roman" panose="02020603050405020304" pitchFamily="18" charset="0"/>
              </a:rPr>
              <a:t>a Kormány döntéseinek végrehajtása;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kumimoji="1" lang="hu-HU" sz="2400" kern="0" dirty="0">
                <a:solidFill>
                  <a:srgbClr val="000000"/>
                </a:solidFill>
                <a:latin typeface="+mj-lt"/>
                <a:ea typeface="+mj-ea"/>
                <a:cs typeface="Times New Roman" panose="02020603050405020304" pitchFamily="18" charset="0"/>
              </a:rPr>
              <a:t>a területi államigazgatási szervek irányítása;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kumimoji="1" lang="hu-HU" sz="2400" kern="0" dirty="0">
                <a:solidFill>
                  <a:srgbClr val="000000"/>
                </a:solidFill>
                <a:latin typeface="+mj-lt"/>
                <a:ea typeface="+mj-ea"/>
                <a:cs typeface="Times New Roman" panose="02020603050405020304" pitchFamily="18" charset="0"/>
              </a:rPr>
              <a:t>a szakterületüket érintő kormányzati döntések előkészítése;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kumimoji="1" lang="hu-HU" sz="2400" kern="0" dirty="0">
                <a:solidFill>
                  <a:srgbClr val="000000"/>
                </a:solidFill>
                <a:latin typeface="+mj-lt"/>
                <a:ea typeface="+mj-ea"/>
                <a:cs typeface="Times New Roman" panose="02020603050405020304" pitchFamily="18" charset="0"/>
              </a:rPr>
              <a:t>hatósági tevékenység.</a:t>
            </a:r>
            <a:endParaRPr lang="hu-HU" sz="2400" dirty="0"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27655" name="Dia számának helye 2"/>
          <p:cNvSpPr>
            <a:spLocks noGrp="1"/>
          </p:cNvSpPr>
          <p:nvPr>
            <p:ph type="sldNum" sz="quarter" idx="429496729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964D928-46F8-46A2-B570-CE7EE8A855C3}" type="slidenum">
              <a:rPr lang="hu-HU" altLang="hu-HU" sz="1400"/>
              <a:pPr>
                <a:spcBef>
                  <a:spcPct val="0"/>
                </a:spcBef>
                <a:buFontTx/>
                <a:buNone/>
              </a:pPr>
              <a:t>17</a:t>
            </a:fld>
            <a:endParaRPr lang="hu-HU" altLang="hu-HU" sz="1400"/>
          </a:p>
        </p:txBody>
      </p:sp>
    </p:spTree>
    <p:extLst>
      <p:ext uri="{BB962C8B-B14F-4D97-AF65-F5344CB8AC3E}">
        <p14:creationId xmlns:p14="http://schemas.microsoft.com/office/powerpoint/2010/main" val="3297739616"/>
      </p:ext>
    </p:extLst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3"/>
          <p:cNvSpPr txBox="1">
            <a:spLocks/>
          </p:cNvSpPr>
          <p:nvPr/>
        </p:nvSpPr>
        <p:spPr>
          <a:xfrm>
            <a:off x="177799" y="1324095"/>
            <a:ext cx="11620623" cy="5696557"/>
          </a:xfrm>
          <a:prstGeom prst="rect">
            <a:avLst/>
          </a:prstGeom>
        </p:spPr>
        <p:txBody>
          <a:bodyPr numCol="2"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578358" indent="-514350" eaLnBrk="1" fontAlgn="auto" hangingPunct="1">
              <a:lnSpc>
                <a:spcPct val="80000"/>
              </a:lnSpc>
              <a:spcBef>
                <a:spcPts val="0"/>
              </a:spcBef>
              <a:spcAft>
                <a:spcPts val="200"/>
              </a:spcAft>
              <a:buNone/>
              <a:defRPr/>
            </a:pPr>
            <a:r>
              <a:rPr lang="hu-HU" sz="1700" u="sng" kern="0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1. Kormányzati főhivatal</a:t>
            </a:r>
          </a:p>
          <a:p>
            <a:pPr marL="521208" indent="-457200" eaLnBrk="1" fontAlgn="auto" hangingPunct="1">
              <a:lnSpc>
                <a:spcPct val="80000"/>
              </a:lnSpc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Char char="•"/>
              <a:defRPr/>
            </a:pPr>
            <a:r>
              <a:rPr lang="hu-HU" sz="1700" kern="0" dirty="0">
                <a:latin typeface="+mj-lt"/>
                <a:cs typeface="Times New Roman" panose="02020603050405020304" pitchFamily="18" charset="0"/>
              </a:rPr>
              <a:t>Központi Statisztikai Hivatal</a:t>
            </a:r>
            <a:endParaRPr lang="hu-HU" sz="1700" i="1" kern="0" dirty="0">
              <a:latin typeface="+mj-lt"/>
              <a:cs typeface="Times New Roman" panose="02020603050405020304" pitchFamily="18" charset="0"/>
            </a:endParaRPr>
          </a:p>
          <a:p>
            <a:pPr marL="521208" indent="-457200" eaLnBrk="1" fontAlgn="auto" hangingPunct="1">
              <a:lnSpc>
                <a:spcPct val="80000"/>
              </a:lnSpc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Char char="•"/>
              <a:defRPr/>
            </a:pPr>
            <a:r>
              <a:rPr lang="hu-HU" sz="1700" kern="0" dirty="0">
                <a:latin typeface="+mj-lt"/>
                <a:cs typeface="Times New Roman" panose="02020603050405020304" pitchFamily="18" charset="0"/>
              </a:rPr>
              <a:t>Szellemi Tulajdon Nemzeti Hivatala</a:t>
            </a:r>
            <a:endParaRPr lang="hu-HU" sz="1700" i="1" kern="0" dirty="0">
              <a:latin typeface="+mj-lt"/>
              <a:cs typeface="Times New Roman" panose="02020603050405020304" pitchFamily="18" charset="0"/>
            </a:endParaRPr>
          </a:p>
          <a:p>
            <a:pPr marL="448056" indent="-384048" fontAlgn="auto">
              <a:lnSpc>
                <a:spcPct val="80000"/>
              </a:lnSpc>
              <a:spcAft>
                <a:spcPts val="200"/>
              </a:spcAft>
              <a:buClr>
                <a:srgbClr val="FE8637"/>
              </a:buClr>
              <a:buNone/>
              <a:defRPr/>
            </a:pPr>
            <a:r>
              <a:rPr lang="hu-HU" sz="1700" u="sng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2. Központi Hivatal (csak példák)</a:t>
            </a:r>
          </a:p>
          <a:p>
            <a:pPr marL="521208" indent="-457200" fontAlgn="auto">
              <a:lnSpc>
                <a:spcPct val="80000"/>
              </a:lnSpc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Char char="•"/>
              <a:defRPr/>
            </a:pPr>
            <a:r>
              <a:rPr lang="hu-HU" sz="1700" kern="0" dirty="0">
                <a:latin typeface="+mj-lt"/>
                <a:cs typeface="Times New Roman" panose="02020603050405020304" pitchFamily="18" charset="0"/>
              </a:rPr>
              <a:t>Magyar Államkincstár</a:t>
            </a:r>
          </a:p>
          <a:p>
            <a:pPr marL="521208" indent="-457200" fontAlgn="auto">
              <a:lnSpc>
                <a:spcPct val="80000"/>
              </a:lnSpc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Char char="•"/>
              <a:defRPr/>
            </a:pPr>
            <a:r>
              <a:rPr lang="hu-HU" sz="1700" kern="0" dirty="0">
                <a:latin typeface="+mj-lt"/>
                <a:cs typeface="Times New Roman" panose="02020603050405020304" pitchFamily="18" charset="0"/>
              </a:rPr>
              <a:t>Oktatási Hivatal</a:t>
            </a:r>
          </a:p>
          <a:p>
            <a:pPr marL="521208" indent="-457200" fontAlgn="auto">
              <a:lnSpc>
                <a:spcPct val="80000"/>
              </a:lnSpc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Char char="•"/>
              <a:defRPr/>
            </a:pPr>
            <a:r>
              <a:rPr lang="hu-HU" sz="1700" kern="0" dirty="0">
                <a:latin typeface="+mj-lt"/>
                <a:cs typeface="Times New Roman" panose="02020603050405020304" pitchFamily="18" charset="0"/>
              </a:rPr>
              <a:t>Kormányzati Ellenőrzési Hivatal</a:t>
            </a:r>
          </a:p>
          <a:p>
            <a:pPr marL="64008" indent="0" fontAlgn="auto">
              <a:lnSpc>
                <a:spcPct val="80000"/>
              </a:lnSpc>
              <a:spcBef>
                <a:spcPts val="0"/>
              </a:spcBef>
              <a:spcAft>
                <a:spcPts val="200"/>
              </a:spcAft>
              <a:buNone/>
              <a:defRPr/>
            </a:pPr>
            <a:endParaRPr lang="hu-HU" sz="1700" kern="0" dirty="0">
              <a:solidFill>
                <a:srgbClr val="C00000"/>
              </a:solidFill>
              <a:latin typeface="+mj-lt"/>
              <a:cs typeface="Times New Roman" panose="02020603050405020304" pitchFamily="18" charset="0"/>
            </a:endParaRPr>
          </a:p>
          <a:p>
            <a:pPr marL="64008" indent="0" fontAlgn="auto">
              <a:lnSpc>
                <a:spcPct val="80000"/>
              </a:lnSpc>
              <a:spcBef>
                <a:spcPts val="0"/>
              </a:spcBef>
              <a:spcAft>
                <a:spcPts val="200"/>
              </a:spcAft>
              <a:buNone/>
              <a:defRPr/>
            </a:pPr>
            <a:r>
              <a:rPr lang="hu-HU" sz="1700" kern="0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A Kormány, a minisztériumok</a:t>
            </a:r>
          </a:p>
          <a:p>
            <a:pPr marL="64008" indent="0" fontAlgn="auto">
              <a:lnSpc>
                <a:spcPct val="80000"/>
              </a:lnSpc>
              <a:spcBef>
                <a:spcPts val="0"/>
              </a:spcBef>
              <a:spcAft>
                <a:spcPts val="200"/>
              </a:spcAft>
              <a:buNone/>
              <a:defRPr/>
            </a:pPr>
            <a:r>
              <a:rPr lang="hu-HU" sz="1700" kern="0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és az 1.+2. pont alatti szervek együtt:</a:t>
            </a:r>
          </a:p>
          <a:p>
            <a:pPr marL="64008" indent="0" fontAlgn="auto">
              <a:lnSpc>
                <a:spcPct val="80000"/>
              </a:lnSpc>
              <a:spcBef>
                <a:spcPts val="0"/>
              </a:spcBef>
              <a:spcAft>
                <a:spcPts val="200"/>
              </a:spcAft>
              <a:buNone/>
              <a:defRPr/>
            </a:pPr>
            <a:r>
              <a:rPr lang="hu-HU" sz="1700" kern="0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központi kormányzati igazgatási szervek</a:t>
            </a:r>
          </a:p>
          <a:p>
            <a:pPr marL="64008" indent="0" fontAlgn="auto">
              <a:lnSpc>
                <a:spcPct val="80000"/>
              </a:lnSpc>
              <a:spcBef>
                <a:spcPts val="0"/>
              </a:spcBef>
              <a:spcAft>
                <a:spcPts val="200"/>
              </a:spcAft>
              <a:buNone/>
              <a:defRPr/>
            </a:pPr>
            <a:endParaRPr lang="hu-HU" sz="1700" u="sng" dirty="0">
              <a:solidFill>
                <a:srgbClr val="C00000"/>
              </a:solidFill>
              <a:latin typeface="+mj-lt"/>
              <a:cs typeface="Times New Roman" panose="02020603050405020304" pitchFamily="18" charset="0"/>
            </a:endParaRPr>
          </a:p>
          <a:p>
            <a:pPr marL="64008" indent="0" fontAlgn="auto">
              <a:lnSpc>
                <a:spcPct val="80000"/>
              </a:lnSpc>
              <a:spcBef>
                <a:spcPts val="0"/>
              </a:spcBef>
              <a:spcAft>
                <a:spcPts val="200"/>
              </a:spcAft>
              <a:buNone/>
              <a:defRPr/>
            </a:pPr>
            <a:endParaRPr lang="hu-HU" sz="1700" u="sng" dirty="0">
              <a:solidFill>
                <a:srgbClr val="C00000"/>
              </a:solidFill>
              <a:latin typeface="+mj-lt"/>
              <a:cs typeface="Times New Roman" panose="02020603050405020304" pitchFamily="18" charset="0"/>
            </a:endParaRPr>
          </a:p>
          <a:p>
            <a:pPr marL="64008" indent="0" fontAlgn="auto">
              <a:lnSpc>
                <a:spcPct val="80000"/>
              </a:lnSpc>
              <a:spcBef>
                <a:spcPts val="0"/>
              </a:spcBef>
              <a:spcAft>
                <a:spcPts val="200"/>
              </a:spcAft>
              <a:buNone/>
              <a:defRPr/>
            </a:pPr>
            <a:r>
              <a:rPr lang="hu-HU" sz="1700" u="sng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3. Autonóm államigazgatási szerv</a:t>
            </a:r>
          </a:p>
          <a:p>
            <a:pPr marL="533400" indent="-298450" fontAlgn="auto">
              <a:lnSpc>
                <a:spcPct val="80000"/>
              </a:lnSpc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Char char="•"/>
              <a:defRPr/>
            </a:pPr>
            <a:r>
              <a:rPr lang="hu-HU" sz="1700" kern="0" dirty="0">
                <a:latin typeface="+mj-lt"/>
                <a:cs typeface="Times New Roman" panose="02020603050405020304" pitchFamily="18" charset="0"/>
              </a:rPr>
              <a:t>Közbeszerzési Hatóság</a:t>
            </a:r>
          </a:p>
          <a:p>
            <a:pPr marL="533400" indent="-298450" fontAlgn="auto">
              <a:lnSpc>
                <a:spcPct val="80000"/>
              </a:lnSpc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Char char="•"/>
              <a:defRPr/>
            </a:pPr>
            <a:r>
              <a:rPr lang="hu-HU" sz="1700" kern="0" dirty="0">
                <a:latin typeface="+mj-lt"/>
                <a:cs typeface="Times New Roman" panose="02020603050405020304" pitchFamily="18" charset="0"/>
              </a:rPr>
              <a:t>Gazdasági Versenyhivatal</a:t>
            </a:r>
          </a:p>
          <a:p>
            <a:pPr marL="533400" indent="-298450" fontAlgn="auto">
              <a:lnSpc>
                <a:spcPct val="80000"/>
              </a:lnSpc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Char char="•"/>
              <a:defRPr/>
            </a:pPr>
            <a:r>
              <a:rPr lang="hu-HU" sz="1700" kern="0" dirty="0">
                <a:latin typeface="+mj-lt"/>
                <a:cs typeface="Times New Roman" panose="02020603050405020304" pitchFamily="18" charset="0"/>
              </a:rPr>
              <a:t>Nemzeti Adatvédelmi és Információszabadság Hatóság</a:t>
            </a:r>
          </a:p>
          <a:p>
            <a:pPr marL="533400" indent="-298450" fontAlgn="auto">
              <a:lnSpc>
                <a:spcPct val="80000"/>
              </a:lnSpc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Char char="•"/>
              <a:defRPr/>
            </a:pPr>
            <a:r>
              <a:rPr lang="hu-HU" sz="1700" kern="0" dirty="0">
                <a:latin typeface="+mj-lt"/>
                <a:cs typeface="Times New Roman" panose="02020603050405020304" pitchFamily="18" charset="0"/>
              </a:rPr>
              <a:t>Nemzeti Választási Iroda</a:t>
            </a:r>
          </a:p>
          <a:p>
            <a:pPr marL="533400" indent="-298450" fontAlgn="auto">
              <a:lnSpc>
                <a:spcPct val="80000"/>
              </a:lnSpc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Char char="•"/>
              <a:defRPr/>
            </a:pPr>
            <a:r>
              <a:rPr lang="hu-HU" sz="1700" kern="0" dirty="0">
                <a:latin typeface="+mj-lt"/>
                <a:cs typeface="Times New Roman" panose="02020603050405020304" pitchFamily="18" charset="0"/>
              </a:rPr>
              <a:t>Integritás Hatóság</a:t>
            </a:r>
          </a:p>
          <a:p>
            <a:pPr marL="533400" indent="-298450" fontAlgn="auto">
              <a:lnSpc>
                <a:spcPct val="80000"/>
              </a:lnSpc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Char char="•"/>
              <a:defRPr/>
            </a:pPr>
            <a:r>
              <a:rPr lang="hu-HU" sz="1700" kern="0" dirty="0">
                <a:latin typeface="+mj-lt"/>
                <a:cs typeface="Times New Roman" panose="02020603050405020304" pitchFamily="18" charset="0"/>
              </a:rPr>
              <a:t>Európai Támogatásokat Auditáló Főigazgatóság</a:t>
            </a:r>
          </a:p>
          <a:p>
            <a:pPr marL="533400" indent="-298450" fontAlgn="auto">
              <a:lnSpc>
                <a:spcPct val="80000"/>
              </a:lnSpc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Char char="•"/>
              <a:defRPr/>
            </a:pPr>
            <a:r>
              <a:rPr lang="hu-HU" sz="1700" kern="0" dirty="0">
                <a:latin typeface="+mj-lt"/>
                <a:cs typeface="Times New Roman" panose="02020603050405020304" pitchFamily="18" charset="0"/>
              </a:rPr>
              <a:t>Szuverenitásvédelmi Hivatal</a:t>
            </a:r>
          </a:p>
          <a:p>
            <a:pPr marL="234950" indent="0" fontAlgn="auto">
              <a:lnSpc>
                <a:spcPct val="80000"/>
              </a:lnSpc>
              <a:spcBef>
                <a:spcPts val="0"/>
              </a:spcBef>
              <a:spcAft>
                <a:spcPts val="200"/>
              </a:spcAft>
              <a:buNone/>
              <a:defRPr/>
            </a:pPr>
            <a:endParaRPr lang="hu-HU" sz="1700" u="sng" dirty="0">
              <a:solidFill>
                <a:srgbClr val="C00000"/>
              </a:solidFill>
              <a:latin typeface="+mj-lt"/>
              <a:cs typeface="Times New Roman" panose="02020603050405020304" pitchFamily="18" charset="0"/>
            </a:endParaRPr>
          </a:p>
          <a:p>
            <a:pPr marL="234950" indent="0" fontAlgn="auto">
              <a:lnSpc>
                <a:spcPct val="80000"/>
              </a:lnSpc>
              <a:spcBef>
                <a:spcPts val="0"/>
              </a:spcBef>
              <a:spcAft>
                <a:spcPts val="200"/>
              </a:spcAft>
              <a:buNone/>
              <a:defRPr/>
            </a:pPr>
            <a:endParaRPr lang="hu-HU" sz="1700" u="sng" dirty="0">
              <a:solidFill>
                <a:srgbClr val="C00000"/>
              </a:solidFill>
              <a:latin typeface="+mj-lt"/>
              <a:cs typeface="Times New Roman" panose="02020603050405020304" pitchFamily="18" charset="0"/>
            </a:endParaRPr>
          </a:p>
          <a:p>
            <a:pPr marL="234950" indent="0" fontAlgn="auto">
              <a:lnSpc>
                <a:spcPct val="80000"/>
              </a:lnSpc>
              <a:spcBef>
                <a:spcPts val="0"/>
              </a:spcBef>
              <a:spcAft>
                <a:spcPts val="200"/>
              </a:spcAft>
              <a:buNone/>
              <a:defRPr/>
            </a:pPr>
            <a:r>
              <a:rPr lang="hu-HU" sz="1700" u="sng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4. Önálló szabályozó szerv</a:t>
            </a:r>
          </a:p>
          <a:p>
            <a:pPr marL="533400" indent="-298450" fontAlgn="auto">
              <a:lnSpc>
                <a:spcPct val="80000"/>
              </a:lnSpc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Char char="•"/>
              <a:defRPr/>
            </a:pPr>
            <a:r>
              <a:rPr lang="hu-HU" sz="1700" kern="0" dirty="0">
                <a:latin typeface="+mj-lt"/>
                <a:cs typeface="Times New Roman" panose="02020603050405020304" pitchFamily="18" charset="0"/>
              </a:rPr>
              <a:t>Nemzeti Média- és Hírközlési Hatóság</a:t>
            </a:r>
          </a:p>
          <a:p>
            <a:pPr marL="533400" indent="-298450" fontAlgn="auto">
              <a:lnSpc>
                <a:spcPct val="80000"/>
              </a:lnSpc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Char char="•"/>
              <a:defRPr/>
            </a:pPr>
            <a:r>
              <a:rPr lang="hu-HU" sz="1700" dirty="0">
                <a:latin typeface="+mj-lt"/>
                <a:cs typeface="Times New Roman" pitchFamily="18" charset="0"/>
              </a:rPr>
              <a:t>Magyar Energetikai és Közmű-szabályozási Hivatal</a:t>
            </a:r>
          </a:p>
          <a:p>
            <a:pPr marL="533400" indent="-298450" fontAlgn="auto">
              <a:lnSpc>
                <a:spcPct val="80000"/>
              </a:lnSpc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Char char="•"/>
              <a:defRPr/>
            </a:pPr>
            <a:r>
              <a:rPr lang="hu-HU" sz="1700" dirty="0">
                <a:latin typeface="+mj-lt"/>
                <a:cs typeface="Times New Roman" pitchFamily="18" charset="0"/>
              </a:rPr>
              <a:t>Szabályozott Tevékenységek Felügyeleti Hatósága</a:t>
            </a:r>
          </a:p>
          <a:p>
            <a:pPr marL="533400" indent="-298450" fontAlgn="auto">
              <a:lnSpc>
                <a:spcPct val="80000"/>
              </a:lnSpc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Char char="•"/>
              <a:defRPr/>
            </a:pPr>
            <a:r>
              <a:rPr lang="hu-HU" sz="1700" dirty="0">
                <a:latin typeface="+mj-lt"/>
                <a:cs typeface="Times New Roman" pitchFamily="18" charset="0"/>
              </a:rPr>
              <a:t>Országos Atomenergia Hivatal</a:t>
            </a:r>
          </a:p>
          <a:p>
            <a:pPr marL="533400" indent="-298450" eaLnBrk="1" fontAlgn="auto" hangingPunct="1">
              <a:lnSpc>
                <a:spcPct val="80000"/>
              </a:lnSpc>
              <a:spcBef>
                <a:spcPts val="0"/>
              </a:spcBef>
              <a:spcAft>
                <a:spcPts val="200"/>
              </a:spcAft>
              <a:buNone/>
              <a:defRPr/>
            </a:pPr>
            <a:endParaRPr lang="hu-HU" sz="1700" u="sng" kern="0" dirty="0">
              <a:solidFill>
                <a:srgbClr val="C00000"/>
              </a:solidFill>
              <a:latin typeface="+mj-lt"/>
              <a:cs typeface="Times New Roman" panose="02020603050405020304" pitchFamily="18" charset="0"/>
            </a:endParaRPr>
          </a:p>
          <a:p>
            <a:pPr marL="533400" indent="-298450" eaLnBrk="1" fontAlgn="auto" hangingPunct="1">
              <a:lnSpc>
                <a:spcPct val="80000"/>
              </a:lnSpc>
              <a:spcBef>
                <a:spcPts val="0"/>
              </a:spcBef>
              <a:spcAft>
                <a:spcPts val="200"/>
              </a:spcAft>
              <a:buNone/>
              <a:defRPr/>
            </a:pPr>
            <a:r>
              <a:rPr lang="hu-HU" sz="1700" u="sng" kern="0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5. Rendvédelmi szerv</a:t>
            </a:r>
          </a:p>
          <a:p>
            <a:pPr marL="533400" indent="-298450" eaLnBrk="1" fontAlgn="auto" hangingPunct="1">
              <a:lnSpc>
                <a:spcPct val="80000"/>
              </a:lnSpc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Char char="•"/>
              <a:defRPr/>
            </a:pPr>
            <a:r>
              <a:rPr lang="hu-HU" sz="1700" kern="0" dirty="0">
                <a:latin typeface="+mj-lt"/>
                <a:cs typeface="Times New Roman" panose="02020603050405020304" pitchFamily="18" charset="0"/>
              </a:rPr>
              <a:t>rendőrség</a:t>
            </a:r>
            <a:endParaRPr lang="hu-HU" sz="1700" i="1" kern="0" dirty="0">
              <a:latin typeface="+mj-lt"/>
              <a:cs typeface="Times New Roman" panose="02020603050405020304" pitchFamily="18" charset="0"/>
            </a:endParaRPr>
          </a:p>
          <a:p>
            <a:pPr marL="533400" indent="-298450" eaLnBrk="1" fontAlgn="auto" hangingPunct="1">
              <a:lnSpc>
                <a:spcPct val="80000"/>
              </a:lnSpc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Char char="•"/>
              <a:defRPr/>
            </a:pPr>
            <a:r>
              <a:rPr lang="hu-HU" sz="1700" kern="0" dirty="0">
                <a:latin typeface="+mj-lt"/>
                <a:cs typeface="Times New Roman" panose="02020603050405020304" pitchFamily="18" charset="0"/>
              </a:rPr>
              <a:t>büntetés-végrehajtási szervezet</a:t>
            </a:r>
            <a:endParaRPr lang="hu-HU" sz="1700" i="1" kern="0" dirty="0">
              <a:latin typeface="+mj-lt"/>
              <a:cs typeface="Times New Roman" panose="02020603050405020304" pitchFamily="18" charset="0"/>
            </a:endParaRPr>
          </a:p>
          <a:p>
            <a:pPr marL="533400" indent="-298450" eaLnBrk="1" fontAlgn="auto" hangingPunct="1">
              <a:lnSpc>
                <a:spcPct val="80000"/>
              </a:lnSpc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Char char="•"/>
              <a:defRPr/>
            </a:pPr>
            <a:r>
              <a:rPr lang="hu-HU" sz="1700" kern="0" dirty="0">
                <a:latin typeface="+mj-lt"/>
                <a:cs typeface="Times New Roman" panose="02020603050405020304" pitchFamily="18" charset="0"/>
              </a:rPr>
              <a:t>hivatásos katasztrófavédelmi szerv</a:t>
            </a:r>
            <a:endParaRPr lang="hu-HU" sz="1700" i="1" kern="0" dirty="0">
              <a:latin typeface="+mj-lt"/>
              <a:cs typeface="Times New Roman" panose="02020603050405020304" pitchFamily="18" charset="0"/>
            </a:endParaRPr>
          </a:p>
          <a:p>
            <a:pPr marL="533400" marR="0" lvl="0" indent="-298450" algn="l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200"/>
              </a:spcAft>
              <a:buClrTx/>
              <a:buSzTx/>
              <a:buFontTx/>
              <a:buNone/>
              <a:tabLst/>
              <a:defRPr/>
            </a:pPr>
            <a:endParaRPr kumimoji="0" lang="hu-HU" sz="1700" b="0" i="0" u="sng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Verdana"/>
              <a:ea typeface="+mn-ea"/>
              <a:cs typeface="Times New Roman" panose="02020603050405020304" pitchFamily="18" charset="0"/>
            </a:endParaRPr>
          </a:p>
          <a:p>
            <a:pPr marL="533400" marR="0" lvl="0" indent="-298450" algn="l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20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1700" b="0" i="0" u="sng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Verdana"/>
                <a:ea typeface="+mn-ea"/>
                <a:cs typeface="Times New Roman" panose="02020603050405020304" pitchFamily="18" charset="0"/>
              </a:rPr>
              <a:t>6. </a:t>
            </a:r>
            <a:r>
              <a:rPr lang="hu-HU" sz="1700" u="sng" kern="0" dirty="0">
                <a:solidFill>
                  <a:srgbClr val="C00000"/>
                </a:solidFill>
                <a:latin typeface="Verdana"/>
                <a:cs typeface="Times New Roman" panose="02020603050405020304" pitchFamily="18" charset="0"/>
              </a:rPr>
              <a:t>N</a:t>
            </a:r>
            <a:r>
              <a:rPr kumimoji="0" lang="hu-HU" sz="1700" b="0" i="0" u="sng" strike="noStrike" kern="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Verdana"/>
                <a:ea typeface="+mn-ea"/>
                <a:cs typeface="Times New Roman" panose="02020603050405020304" pitchFamily="18" charset="0"/>
              </a:rPr>
              <a:t>emzetbiztonsági</a:t>
            </a:r>
            <a:r>
              <a:rPr kumimoji="0" lang="hu-HU" sz="1700" b="0" i="0" u="sng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Verdana"/>
                <a:ea typeface="+mn-ea"/>
                <a:cs typeface="Times New Roman" panose="02020603050405020304" pitchFamily="18" charset="0"/>
              </a:rPr>
              <a:t> szolgálat</a:t>
            </a:r>
          </a:p>
          <a:p>
            <a:pPr marL="533400" marR="0" lvl="0" indent="-298450" algn="l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17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/>
                <a:ea typeface="+mn-ea"/>
                <a:cs typeface="Times New Roman" panose="02020603050405020304" pitchFamily="18" charset="0"/>
              </a:rPr>
              <a:t>polgári nemzetbiztonsági szolgálat</a:t>
            </a:r>
          </a:p>
          <a:p>
            <a:pPr marL="533400" marR="0" lvl="0" indent="-298450" algn="l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17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/>
                <a:ea typeface="+mn-ea"/>
                <a:cs typeface="Times New Roman" panose="02020603050405020304" pitchFamily="18" charset="0"/>
              </a:rPr>
              <a:t>Katonai Nemzetbiztonsági Szolgálat</a:t>
            </a:r>
          </a:p>
          <a:p>
            <a:pPr marL="234950" indent="0" eaLnBrk="1" fontAlgn="auto" hangingPunct="1">
              <a:lnSpc>
                <a:spcPct val="80000"/>
              </a:lnSpc>
              <a:spcBef>
                <a:spcPts val="0"/>
              </a:spcBef>
              <a:spcAft>
                <a:spcPts val="200"/>
              </a:spcAft>
              <a:buNone/>
              <a:defRPr/>
            </a:pPr>
            <a:endParaRPr lang="hu-HU" sz="1800" kern="0" dirty="0">
              <a:latin typeface="+mj-lt"/>
              <a:cs typeface="Times New Roman" panose="02020603050405020304" pitchFamily="18" charset="0"/>
            </a:endParaRPr>
          </a:p>
          <a:p>
            <a:pPr marL="64008" indent="0" fontAlgn="auto">
              <a:lnSpc>
                <a:spcPct val="80000"/>
              </a:lnSpc>
              <a:spcBef>
                <a:spcPts val="0"/>
              </a:spcBef>
              <a:spcAft>
                <a:spcPts val="200"/>
              </a:spcAft>
              <a:buNone/>
              <a:defRPr/>
            </a:pPr>
            <a:endParaRPr lang="hu-HU" sz="2000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églalap 4"/>
          <p:cNvSpPr/>
          <p:nvPr/>
        </p:nvSpPr>
        <p:spPr>
          <a:xfrm>
            <a:off x="301841" y="246877"/>
            <a:ext cx="1149658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hu-HU" sz="3200" kern="0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2.1.3. A nem minisztériumi formában </a:t>
            </a:r>
          </a:p>
          <a:p>
            <a:pPr algn="ctr" eaLnBrk="1" hangingPunct="1">
              <a:defRPr/>
            </a:pPr>
            <a:r>
              <a:rPr lang="hu-HU" sz="3200" kern="0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működő központi államigazgatási szervek</a:t>
            </a:r>
            <a:endParaRPr lang="hu-HU" sz="3200" dirty="0">
              <a:solidFill>
                <a:srgbClr val="C0000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28677" name="Dia számának helye 2"/>
          <p:cNvSpPr>
            <a:spLocks noGrp="1"/>
          </p:cNvSpPr>
          <p:nvPr>
            <p:ph type="sldNum" sz="quarter" idx="429496729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696CC76-C90C-4DE6-A849-DE461101D7F5}" type="slidenum">
              <a:rPr lang="hu-HU" altLang="hu-HU" sz="1400"/>
              <a:pPr>
                <a:spcBef>
                  <a:spcPct val="0"/>
                </a:spcBef>
                <a:buFontTx/>
                <a:buNone/>
              </a:pPr>
              <a:t>18</a:t>
            </a:fld>
            <a:endParaRPr lang="hu-HU" altLang="hu-HU" sz="1400"/>
          </a:p>
        </p:txBody>
      </p:sp>
    </p:spTree>
    <p:extLst>
      <p:ext uri="{BB962C8B-B14F-4D97-AF65-F5344CB8AC3E}">
        <p14:creationId xmlns:p14="http://schemas.microsoft.com/office/powerpoint/2010/main" val="551846771"/>
      </p:ext>
    </p:extLst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rtalom helye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5178820"/>
              </p:ext>
            </p:extLst>
          </p:nvPr>
        </p:nvGraphicFramePr>
        <p:xfrm>
          <a:off x="5123384" y="1307368"/>
          <a:ext cx="5544616" cy="52240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Szövegdoboz 7"/>
          <p:cNvSpPr txBox="1"/>
          <p:nvPr/>
        </p:nvSpPr>
        <p:spPr>
          <a:xfrm>
            <a:off x="1496865" y="3284984"/>
            <a:ext cx="2638425" cy="12001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hu-HU" sz="2400" dirty="0">
                <a:latin typeface="+mj-lt"/>
                <a:cs typeface="Times New Roman" panose="02020603050405020304" pitchFamily="18" charset="0"/>
              </a:rPr>
              <a:t>Központi</a:t>
            </a:r>
          </a:p>
          <a:p>
            <a:pPr algn="ctr">
              <a:defRPr/>
            </a:pPr>
            <a:r>
              <a:rPr lang="hu-HU" sz="2400" dirty="0">
                <a:latin typeface="+mj-lt"/>
                <a:cs typeface="Times New Roman" panose="02020603050405020304" pitchFamily="18" charset="0"/>
              </a:rPr>
              <a:t>szakigazgatási</a:t>
            </a:r>
          </a:p>
          <a:p>
            <a:pPr algn="ctr">
              <a:defRPr/>
            </a:pPr>
            <a:r>
              <a:rPr lang="hu-H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anose="02020603050405020304" pitchFamily="18" charset="0"/>
              </a:rPr>
              <a:t> </a:t>
            </a:r>
            <a:r>
              <a:rPr lang="hu-HU" sz="2400" dirty="0">
                <a:latin typeface="+mj-lt"/>
                <a:cs typeface="Times New Roman" panose="02020603050405020304" pitchFamily="18" charset="0"/>
              </a:rPr>
              <a:t>szervek</a:t>
            </a:r>
          </a:p>
        </p:txBody>
      </p:sp>
      <p:sp>
        <p:nvSpPr>
          <p:cNvPr id="9" name="Szaggatott nyíl jobbra 8"/>
          <p:cNvSpPr/>
          <p:nvPr/>
        </p:nvSpPr>
        <p:spPr>
          <a:xfrm>
            <a:off x="4135290" y="3491359"/>
            <a:ext cx="841375" cy="787400"/>
          </a:xfrm>
          <a:prstGeom prst="stripedRight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u-HU"/>
          </a:p>
        </p:txBody>
      </p:sp>
      <p:sp>
        <p:nvSpPr>
          <p:cNvPr id="10" name="Lefelé nyíl 9"/>
          <p:cNvSpPr/>
          <p:nvPr/>
        </p:nvSpPr>
        <p:spPr>
          <a:xfrm>
            <a:off x="7679792" y="5703479"/>
            <a:ext cx="431800" cy="304800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hu-HU"/>
          </a:p>
        </p:txBody>
      </p:sp>
      <p:sp>
        <p:nvSpPr>
          <p:cNvPr id="32775" name="Cím 4"/>
          <p:cNvSpPr>
            <a:spLocks noGrp="1"/>
          </p:cNvSpPr>
          <p:nvPr>
            <p:ph type="title"/>
          </p:nvPr>
        </p:nvSpPr>
        <p:spPr>
          <a:xfrm>
            <a:off x="2800351" y="404813"/>
            <a:ext cx="5959475" cy="647700"/>
          </a:xfrm>
        </p:spPr>
        <p:txBody>
          <a:bodyPr>
            <a:normAutofit fontScale="90000"/>
          </a:bodyPr>
          <a:lstStyle/>
          <a:p>
            <a:pPr marL="484188">
              <a:defRPr/>
            </a:pPr>
            <a:r>
              <a:rPr lang="hu-HU" altLang="hu-HU" sz="3200" dirty="0">
                <a:solidFill>
                  <a:srgbClr val="C00000"/>
                </a:solidFill>
                <a:cs typeface="Times New Roman" pitchFamily="18" charset="0"/>
              </a:rPr>
              <a:t>2.2. Az államigazgatás </a:t>
            </a:r>
            <a:br>
              <a:rPr lang="hu-HU" altLang="hu-HU" sz="3200" dirty="0">
                <a:solidFill>
                  <a:srgbClr val="C00000"/>
                </a:solidFill>
                <a:cs typeface="Times New Roman" pitchFamily="18" charset="0"/>
              </a:rPr>
            </a:br>
            <a:r>
              <a:rPr lang="hu-HU" altLang="hu-HU" sz="3200" dirty="0">
                <a:solidFill>
                  <a:srgbClr val="C00000"/>
                </a:solidFill>
                <a:cs typeface="Times New Roman" pitchFamily="18" charset="0"/>
              </a:rPr>
              <a:t>helyi-területi szervei </a:t>
            </a:r>
          </a:p>
        </p:txBody>
      </p:sp>
      <p:sp>
        <p:nvSpPr>
          <p:cNvPr id="29704" name="Dia számának helye 1"/>
          <p:cNvSpPr>
            <a:spLocks noGrp="1"/>
          </p:cNvSpPr>
          <p:nvPr>
            <p:ph type="sldNum" sz="quarter" idx="429496729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903FEEF-BE5B-4840-9B6E-B739665FD37B}" type="slidenum">
              <a:rPr lang="hu-HU" altLang="hu-HU" sz="1400"/>
              <a:pPr>
                <a:spcBef>
                  <a:spcPct val="0"/>
                </a:spcBef>
                <a:buFontTx/>
                <a:buNone/>
              </a:pPr>
              <a:t>19</a:t>
            </a:fld>
            <a:endParaRPr lang="hu-HU" altLang="hu-HU" sz="1400"/>
          </a:p>
        </p:txBody>
      </p:sp>
    </p:spTree>
    <p:extLst>
      <p:ext uri="{BB962C8B-B14F-4D97-AF65-F5344CB8AC3E}">
        <p14:creationId xmlns:p14="http://schemas.microsoft.com/office/powerpoint/2010/main" val="34459735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ím 1"/>
          <p:cNvSpPr>
            <a:spLocks noGrp="1"/>
          </p:cNvSpPr>
          <p:nvPr>
            <p:ph type="title"/>
          </p:nvPr>
        </p:nvSpPr>
        <p:spPr>
          <a:xfrm>
            <a:off x="2639617" y="83344"/>
            <a:ext cx="8437563" cy="1041400"/>
          </a:xfrm>
        </p:spPr>
        <p:txBody>
          <a:bodyPr/>
          <a:lstStyle/>
          <a:p>
            <a:pPr marL="484632">
              <a:spcBef>
                <a:spcPts val="0"/>
              </a:spcBef>
              <a:defRPr/>
            </a:pPr>
            <a:r>
              <a:rPr lang="hu-HU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Az előadás tartalmi felépítése</a:t>
            </a:r>
          </a:p>
        </p:txBody>
      </p:sp>
      <p:sp>
        <p:nvSpPr>
          <p:cNvPr id="3076" name="Tartalom helye 2"/>
          <p:cNvSpPr>
            <a:spLocks noGrp="1"/>
          </p:cNvSpPr>
          <p:nvPr>
            <p:ph idx="1"/>
          </p:nvPr>
        </p:nvSpPr>
        <p:spPr>
          <a:xfrm>
            <a:off x="1847529" y="1556793"/>
            <a:ext cx="8424863" cy="4319587"/>
          </a:xfrm>
        </p:spPr>
        <p:txBody>
          <a:bodyPr anchor="ctr"/>
          <a:lstStyle/>
          <a:p>
            <a:pPr marL="514350" indent="-514350" algn="just">
              <a:spcBef>
                <a:spcPts val="1800"/>
              </a:spcBef>
              <a:buFont typeface="Wingdings 2" pitchFamily="18" charset="2"/>
              <a:buAutoNum type="arabicPeriod"/>
              <a:defRPr/>
            </a:pPr>
            <a:r>
              <a:rPr lang="hu-HU" altLang="hu-HU" dirty="0">
                <a:latin typeface="+mj-lt"/>
                <a:cs typeface="Times New Roman" panose="02020603050405020304" pitchFamily="18" charset="0"/>
              </a:rPr>
              <a:t>A közigazgatás felépítése</a:t>
            </a:r>
          </a:p>
          <a:p>
            <a:pPr marL="514350" indent="-514350" algn="just">
              <a:spcBef>
                <a:spcPts val="1800"/>
              </a:spcBef>
              <a:buFontTx/>
              <a:buAutoNum type="arabicPeriod" startAt="2"/>
              <a:defRPr/>
            </a:pPr>
            <a:r>
              <a:rPr lang="hu-HU" altLang="hu-HU" dirty="0">
                <a:latin typeface="+mj-lt"/>
                <a:cs typeface="Times New Roman" panose="02020603050405020304" pitchFamily="18" charset="0"/>
              </a:rPr>
              <a:t>Az államigazgatás</a:t>
            </a:r>
          </a:p>
          <a:p>
            <a:pPr marL="514350" indent="-514350" algn="just">
              <a:spcBef>
                <a:spcPts val="1800"/>
              </a:spcBef>
              <a:buFontTx/>
              <a:buAutoNum type="arabicPeriod" startAt="2"/>
              <a:defRPr/>
            </a:pPr>
            <a:r>
              <a:rPr lang="hu-HU" altLang="hu-HU" dirty="0">
                <a:latin typeface="+mj-lt"/>
                <a:cs typeface="Times New Roman" panose="02020603050405020304" pitchFamily="18" charset="0"/>
              </a:rPr>
              <a:t>Az önkormányzati igazgatás</a:t>
            </a:r>
          </a:p>
          <a:p>
            <a:pPr marL="514350" indent="-514350" algn="just">
              <a:spcBef>
                <a:spcPts val="1800"/>
              </a:spcBef>
              <a:buFontTx/>
              <a:buAutoNum type="arabicPeriod" startAt="2"/>
              <a:defRPr/>
            </a:pPr>
            <a:r>
              <a:rPr lang="hu-HU" altLang="hu-HU" dirty="0">
                <a:latin typeface="+mj-lt"/>
                <a:cs typeface="Times New Roman" panose="02020603050405020304" pitchFamily="18" charset="0"/>
              </a:rPr>
              <a:t>Közigazgatás-fejlesztési Stratégia</a:t>
            </a:r>
          </a:p>
        </p:txBody>
      </p:sp>
      <p:sp>
        <p:nvSpPr>
          <p:cNvPr id="2" name="Dia számának helye 1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defRPr/>
            </a:pPr>
            <a:fld id="{2C7D3A3D-A37E-4A15-8ECE-4BDAE9077B88}" type="slidenum">
              <a:rPr lang="hu-HU" smtClean="0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39242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Cím 1"/>
          <p:cNvSpPr>
            <a:spLocks noGrp="1"/>
          </p:cNvSpPr>
          <p:nvPr>
            <p:ph type="title"/>
          </p:nvPr>
        </p:nvSpPr>
        <p:spPr>
          <a:xfrm>
            <a:off x="1238596" y="617839"/>
            <a:ext cx="9343506" cy="504825"/>
          </a:xfrm>
        </p:spPr>
        <p:txBody>
          <a:bodyPr>
            <a:normAutofit fontScale="90000"/>
          </a:bodyPr>
          <a:lstStyle/>
          <a:p>
            <a:pPr marL="484188">
              <a:defRPr/>
            </a:pPr>
            <a:r>
              <a:rPr lang="hu-HU" altLang="hu-HU" sz="3200" dirty="0">
                <a:solidFill>
                  <a:srgbClr val="C00000"/>
                </a:solidFill>
                <a:cs typeface="Times New Roman" pitchFamily="18" charset="0"/>
              </a:rPr>
              <a:t>2.2.1. A vármegyei és fővárosi </a:t>
            </a:r>
            <a:br>
              <a:rPr lang="hu-HU" altLang="hu-HU" sz="3200" dirty="0">
                <a:solidFill>
                  <a:srgbClr val="C00000"/>
                </a:solidFill>
                <a:cs typeface="Times New Roman" pitchFamily="18" charset="0"/>
              </a:rPr>
            </a:br>
            <a:r>
              <a:rPr lang="hu-HU" altLang="hu-HU" sz="3200" dirty="0">
                <a:solidFill>
                  <a:srgbClr val="C00000"/>
                </a:solidFill>
                <a:cs typeface="Times New Roman" pitchFamily="18" charset="0"/>
              </a:rPr>
              <a:t>kormányhivatalok szervezete</a:t>
            </a:r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27338885"/>
              </p:ext>
            </p:extLst>
          </p:nvPr>
        </p:nvGraphicFramePr>
        <p:xfrm>
          <a:off x="1918965" y="1307367"/>
          <a:ext cx="8496944" cy="4680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Lefelé nyíl 4"/>
          <p:cNvSpPr/>
          <p:nvPr/>
        </p:nvSpPr>
        <p:spPr>
          <a:xfrm>
            <a:off x="5869651" y="2481664"/>
            <a:ext cx="574675" cy="48577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u-HU"/>
          </a:p>
        </p:txBody>
      </p:sp>
      <p:sp>
        <p:nvSpPr>
          <p:cNvPr id="30726" name="Dia számának helye 1"/>
          <p:cNvSpPr>
            <a:spLocks noGrp="1"/>
          </p:cNvSpPr>
          <p:nvPr>
            <p:ph type="sldNum" sz="quarter" idx="4294967295"/>
          </p:nvPr>
        </p:nvSpPr>
        <p:spPr>
          <a:xfrm>
            <a:off x="8112125" y="6381750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4D0304B-56BE-4BC1-A097-FB8C40ED78D7}" type="slidenum">
              <a:rPr lang="hu-HU" altLang="hu-HU" sz="1400"/>
              <a:pPr>
                <a:spcBef>
                  <a:spcPct val="0"/>
                </a:spcBef>
                <a:buFontTx/>
                <a:buNone/>
              </a:pPr>
              <a:t>20</a:t>
            </a:fld>
            <a:endParaRPr lang="hu-HU" altLang="hu-HU" sz="1400"/>
          </a:p>
        </p:txBody>
      </p:sp>
    </p:spTree>
    <p:extLst>
      <p:ext uri="{BB962C8B-B14F-4D97-AF65-F5344CB8AC3E}">
        <p14:creationId xmlns:p14="http://schemas.microsoft.com/office/powerpoint/2010/main" val="2244141977"/>
      </p:ext>
    </p:extLst>
  </p:cSld>
  <p:clrMapOvr>
    <a:masterClrMapping/>
  </p:clrMapOvr>
  <p:transition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Cím 1"/>
          <p:cNvSpPr>
            <a:spLocks noGrp="1"/>
          </p:cNvSpPr>
          <p:nvPr>
            <p:ph type="title"/>
          </p:nvPr>
        </p:nvSpPr>
        <p:spPr>
          <a:xfrm>
            <a:off x="1524000" y="403226"/>
            <a:ext cx="9144000" cy="50482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hu-HU" altLang="hu-HU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altLang="hu-HU" sz="3200" dirty="0">
                <a:solidFill>
                  <a:srgbClr val="C00000"/>
                </a:solidFill>
                <a:cs typeface="Times New Roman" pitchFamily="18" charset="0"/>
              </a:rPr>
              <a:t>2.2.2. Járási (kerületi) hivatalok</a:t>
            </a:r>
          </a:p>
        </p:txBody>
      </p:sp>
      <p:sp>
        <p:nvSpPr>
          <p:cNvPr id="31749" name="Tartalom helye 2"/>
          <p:cNvSpPr>
            <a:spLocks noGrp="1"/>
          </p:cNvSpPr>
          <p:nvPr>
            <p:ph sz="half" idx="1"/>
          </p:nvPr>
        </p:nvSpPr>
        <p:spPr>
          <a:xfrm>
            <a:off x="1991544" y="1484784"/>
            <a:ext cx="8208912" cy="1583506"/>
          </a:xfrm>
        </p:spPr>
        <p:txBody>
          <a:bodyPr anchor="ctr"/>
          <a:lstStyle/>
          <a:p>
            <a:pPr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hu-HU" altLang="hu-HU" sz="2400" dirty="0">
                <a:solidFill>
                  <a:srgbClr val="000000"/>
                </a:solidFill>
                <a:latin typeface="+mj-lt"/>
                <a:cs typeface="Times New Roman" pitchFamily="18" charset="0"/>
              </a:rPr>
              <a:t>A vármegyei és fővárosi kormányhivatalok</a:t>
            </a:r>
          </a:p>
          <a:p>
            <a:pPr marL="0" indent="0">
              <a:spcBef>
                <a:spcPct val="0"/>
              </a:spcBef>
              <a:buNone/>
            </a:pPr>
            <a:r>
              <a:rPr lang="hu-HU" altLang="hu-HU" sz="2400" dirty="0">
                <a:solidFill>
                  <a:srgbClr val="000000"/>
                </a:solidFill>
                <a:latin typeface="+mj-lt"/>
                <a:cs typeface="Times New Roman" pitchFamily="18" charset="0"/>
              </a:rPr>
              <a:t>     szervezeti egysége.</a:t>
            </a:r>
          </a:p>
        </p:txBody>
      </p:sp>
      <p:sp>
        <p:nvSpPr>
          <p:cNvPr id="31750" name="Dia számának helye 2"/>
          <p:cNvSpPr>
            <a:spLocks noGrp="1"/>
          </p:cNvSpPr>
          <p:nvPr>
            <p:ph type="sldNum" sz="quarter" idx="429496729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CDB17C9-526D-46EC-B224-48BD3C270C59}" type="slidenum">
              <a:rPr lang="hu-HU" altLang="hu-HU" sz="1400"/>
              <a:pPr>
                <a:spcBef>
                  <a:spcPct val="0"/>
                </a:spcBef>
                <a:buFontTx/>
                <a:buNone/>
              </a:pPr>
              <a:t>21</a:t>
            </a:fld>
            <a:endParaRPr lang="hu-HU" altLang="hu-HU" sz="1400"/>
          </a:p>
        </p:txBody>
      </p:sp>
      <p:sp>
        <p:nvSpPr>
          <p:cNvPr id="7" name="Tartalom helye 2"/>
          <p:cNvSpPr txBox="1">
            <a:spLocks/>
          </p:cNvSpPr>
          <p:nvPr/>
        </p:nvSpPr>
        <p:spPr bwMode="auto">
          <a:xfrm>
            <a:off x="1991544" y="4725144"/>
            <a:ext cx="8424936" cy="1224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hu-HU" altLang="hu-HU" sz="2400" kern="0" dirty="0">
                <a:solidFill>
                  <a:srgbClr val="000000"/>
                </a:solidFill>
                <a:latin typeface="+mj-lt"/>
                <a:cs typeface="Times New Roman" pitchFamily="18" charset="0"/>
              </a:rPr>
              <a:t>Azon államigazgatási feladatok jelentős részében rendelkezik hatáskörrel, melyekben korábban a jegyzőnek, a polgármesternek vagy a hivatal szervezetének (pl. okmányiroda) kellett eljárnia.</a:t>
            </a:r>
          </a:p>
        </p:txBody>
      </p:sp>
      <p:sp>
        <p:nvSpPr>
          <p:cNvPr id="8" name="Tartalom helye 2"/>
          <p:cNvSpPr txBox="1">
            <a:spLocks/>
          </p:cNvSpPr>
          <p:nvPr/>
        </p:nvSpPr>
        <p:spPr bwMode="auto">
          <a:xfrm>
            <a:off x="1991544" y="2954288"/>
            <a:ext cx="5400600" cy="1584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hu-HU" altLang="hu-HU" sz="2400" kern="0" dirty="0">
                <a:solidFill>
                  <a:srgbClr val="000000"/>
                </a:solidFill>
                <a:latin typeface="+mj-lt"/>
                <a:cs typeface="Times New Roman" pitchFamily="18" charset="0"/>
              </a:rPr>
              <a:t>Az államigazgatás legalacsonyabb szintű területi szerve.</a:t>
            </a:r>
          </a:p>
        </p:txBody>
      </p:sp>
    </p:spTree>
    <p:extLst>
      <p:ext uri="{BB962C8B-B14F-4D97-AF65-F5344CB8AC3E}">
        <p14:creationId xmlns:p14="http://schemas.microsoft.com/office/powerpoint/2010/main" val="561623604"/>
      </p:ext>
    </p:extLst>
  </p:cSld>
  <p:clrMapOvr>
    <a:masterClrMapping/>
  </p:clrMapOvr>
  <p:transition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spcBef>
                <a:spcPts val="0"/>
              </a:spcBef>
              <a:defRPr/>
            </a:pPr>
            <a:br>
              <a:rPr lang="hu-HU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hu-HU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Ellenőrző kérdések</a:t>
            </a:r>
            <a:br>
              <a:rPr lang="hu-HU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hu-HU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hu-HU" dirty="0"/>
          </a:p>
        </p:txBody>
      </p:sp>
      <p:sp>
        <p:nvSpPr>
          <p:cNvPr id="7171" name="Tartalom helye 2"/>
          <p:cNvSpPr>
            <a:spLocks noGrp="1"/>
          </p:cNvSpPr>
          <p:nvPr>
            <p:ph idx="1"/>
          </p:nvPr>
        </p:nvSpPr>
        <p:spPr>
          <a:xfrm>
            <a:off x="1963534" y="1988840"/>
            <a:ext cx="8686800" cy="4525962"/>
          </a:xfrm>
        </p:spPr>
        <p:txBody>
          <a:bodyPr/>
          <a:lstStyle/>
          <a:p>
            <a:pPr marL="514350" indent="-514350">
              <a:spcBef>
                <a:spcPct val="0"/>
              </a:spcBef>
              <a:buFont typeface="Wingdings 2" pitchFamily="18" charset="2"/>
              <a:buAutoNum type="arabicPeriod"/>
            </a:pPr>
            <a:r>
              <a:rPr lang="hu-HU" altLang="hu-HU" dirty="0">
                <a:latin typeface="+mj-lt"/>
                <a:cs typeface="Times New Roman" pitchFamily="18" charset="0"/>
              </a:rPr>
              <a:t>Melyek a nem minisztériumi formában működő központi államigazgatási szervek?</a:t>
            </a:r>
          </a:p>
          <a:p>
            <a:pPr marL="514350" indent="-514350">
              <a:spcBef>
                <a:spcPct val="0"/>
              </a:spcBef>
              <a:buFont typeface="Wingdings 2" pitchFamily="18" charset="2"/>
              <a:buAutoNum type="arabicPeriod"/>
            </a:pPr>
            <a:r>
              <a:rPr lang="hu-HU" altLang="hu-HU" dirty="0">
                <a:latin typeface="+mj-lt"/>
                <a:cs typeface="Times New Roman" pitchFamily="18" charset="0"/>
              </a:rPr>
              <a:t>Melyek a minisztérium jellemzői?</a:t>
            </a:r>
          </a:p>
          <a:p>
            <a:pPr marL="514350" indent="-514350">
              <a:spcBef>
                <a:spcPct val="0"/>
              </a:spcBef>
              <a:buFont typeface="Wingdings 2" pitchFamily="18" charset="2"/>
              <a:buAutoNum type="arabicPeriod"/>
            </a:pPr>
            <a:r>
              <a:rPr lang="hu-HU" altLang="hu-HU" dirty="0">
                <a:latin typeface="+mj-lt"/>
                <a:cs typeface="Times New Roman" pitchFamily="18" charset="0"/>
              </a:rPr>
              <a:t>Sorolja fel az önálló szabályozó szerveket! </a:t>
            </a:r>
          </a:p>
          <a:p>
            <a:pPr marL="514350" indent="-514350">
              <a:spcBef>
                <a:spcPct val="0"/>
              </a:spcBef>
              <a:buFont typeface="Wingdings 2" pitchFamily="18" charset="2"/>
              <a:buAutoNum type="arabicPeriod"/>
            </a:pPr>
            <a:r>
              <a:rPr lang="hu-HU" altLang="hu-HU" dirty="0">
                <a:latin typeface="+mj-lt"/>
                <a:cs typeface="Times New Roman" pitchFamily="18" charset="0"/>
              </a:rPr>
              <a:t>Mondjon példát központi hivatalra!</a:t>
            </a:r>
          </a:p>
          <a:p>
            <a:pPr marL="514350" indent="-514350">
              <a:spcBef>
                <a:spcPct val="0"/>
              </a:spcBef>
              <a:buFont typeface="Wingdings 2" pitchFamily="18" charset="2"/>
              <a:buAutoNum type="arabicPeriod"/>
            </a:pPr>
            <a:r>
              <a:rPr lang="hu-HU" altLang="hu-HU" dirty="0">
                <a:latin typeface="+mj-lt"/>
                <a:cs typeface="Times New Roman" pitchFamily="18" charset="0"/>
              </a:rPr>
              <a:t>Sorolja fel a kormányzati főhivatalokat!</a:t>
            </a:r>
          </a:p>
          <a:p>
            <a:pPr marL="514350" indent="-514350">
              <a:spcBef>
                <a:spcPct val="0"/>
              </a:spcBef>
              <a:buFont typeface="Wingdings 2" pitchFamily="18" charset="2"/>
              <a:buAutoNum type="arabicPeriod"/>
            </a:pPr>
            <a:r>
              <a:rPr lang="hu-HU" altLang="hu-HU" dirty="0">
                <a:latin typeface="+mj-lt"/>
                <a:cs typeface="Times New Roman" pitchFamily="18" charset="0"/>
              </a:rPr>
              <a:t>Mutassa be a vármegyei kormányhivatal vezetését!</a:t>
            </a:r>
          </a:p>
          <a:p>
            <a:pPr marL="514350" indent="-514350">
              <a:spcBef>
                <a:spcPct val="0"/>
              </a:spcBef>
              <a:buFont typeface="Wingdings 2" pitchFamily="18" charset="2"/>
              <a:buAutoNum type="arabicPeriod"/>
            </a:pPr>
            <a:r>
              <a:rPr lang="hu-HU" altLang="hu-HU" dirty="0">
                <a:latin typeface="+mj-lt"/>
                <a:cs typeface="Times New Roman" pitchFamily="18" charset="0"/>
              </a:rPr>
              <a:t>Melyek a járási hivatalok jellemzői?</a:t>
            </a: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defRPr/>
            </a:pPr>
            <a:fld id="{6373A230-AA84-4497-ABB5-1B880784F934}" type="slidenum">
              <a:rPr lang="hu-HU" smtClean="0">
                <a:solidFill>
                  <a:srgbClr val="000000"/>
                </a:solidFill>
              </a:rPr>
              <a:pPr>
                <a:defRPr/>
              </a:pPr>
              <a:t>22</a:t>
            </a:fld>
            <a:endParaRPr 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273708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Dia számának helye 1"/>
          <p:cNvSpPr>
            <a:spLocks noGrp="1"/>
          </p:cNvSpPr>
          <p:nvPr>
            <p:ph type="sldNum" sz="quarter" idx="429496729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76E467F-D6DA-42A0-B3BA-6A0B4017C5D2}" type="slidenum">
              <a:rPr lang="hu-HU" altLang="hu-HU" sz="1400"/>
              <a:pPr>
                <a:spcBef>
                  <a:spcPct val="0"/>
                </a:spcBef>
                <a:buFontTx/>
                <a:buNone/>
              </a:pPr>
              <a:t>23</a:t>
            </a:fld>
            <a:endParaRPr lang="hu-HU" altLang="hu-HU" sz="1400"/>
          </a:p>
        </p:txBody>
      </p:sp>
      <p:sp>
        <p:nvSpPr>
          <p:cNvPr id="2" name="Téglalap 1"/>
          <p:cNvSpPr/>
          <p:nvPr/>
        </p:nvSpPr>
        <p:spPr>
          <a:xfrm>
            <a:off x="2351584" y="2060849"/>
            <a:ext cx="734481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hu-HU" sz="4000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3. Az önkormányzati </a:t>
            </a:r>
          </a:p>
          <a:p>
            <a:pPr algn="ctr">
              <a:defRPr/>
            </a:pPr>
            <a:r>
              <a:rPr lang="hu-HU" sz="4000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igazgatás</a:t>
            </a:r>
            <a:endParaRPr lang="hu-HU" sz="4000" dirty="0"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0851776"/>
      </p:ext>
    </p:extLst>
  </p:cSld>
  <p:clrMapOvr>
    <a:masterClrMapping/>
  </p:clrMapOvr>
  <p:transition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xfrm>
            <a:off x="1833685" y="1052736"/>
            <a:ext cx="8640763" cy="5327898"/>
          </a:xfrm>
        </p:spPr>
        <p:txBody>
          <a:bodyPr anchor="ctr">
            <a:normAutofit lnSpcReduction="10000"/>
          </a:bodyPr>
          <a:lstStyle/>
          <a:p>
            <a:pPr marL="0" indent="0">
              <a:spcBef>
                <a:spcPts val="0"/>
              </a:spcBef>
              <a:buNone/>
              <a:defRPr/>
            </a:pPr>
            <a:endParaRPr lang="hu-HU" altLang="hu-HU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hu-HU" altLang="hu-HU" sz="2400" dirty="0">
                <a:latin typeface="+mj-lt"/>
                <a:cs typeface="Times New Roman" pitchFamily="18" charset="0"/>
              </a:rPr>
              <a:t>A helyi önkormányzás a </a:t>
            </a:r>
            <a:r>
              <a:rPr lang="hu-HU" altLang="hu-HU" sz="2400" u="sng" dirty="0">
                <a:latin typeface="+mj-lt"/>
                <a:cs typeface="Times New Roman" pitchFamily="18" charset="0"/>
              </a:rPr>
              <a:t>helyi közügyek</a:t>
            </a:r>
            <a:r>
              <a:rPr lang="hu-HU" altLang="hu-HU" sz="2400" dirty="0">
                <a:latin typeface="+mj-lt"/>
                <a:cs typeface="Times New Roman" pitchFamily="18" charset="0"/>
              </a:rPr>
              <a:t> önálló, demokratikus </a:t>
            </a:r>
            <a:r>
              <a:rPr lang="hu-HU" altLang="hu-HU" sz="2400" u="sng" dirty="0">
                <a:latin typeface="+mj-lt"/>
                <a:cs typeface="Times New Roman" pitchFamily="18" charset="0"/>
              </a:rPr>
              <a:t>intézése</a:t>
            </a:r>
            <a:r>
              <a:rPr lang="hu-HU" altLang="hu-HU" sz="2400" dirty="0">
                <a:latin typeface="+mj-lt"/>
                <a:cs typeface="Times New Roman" pitchFamily="18" charset="0"/>
              </a:rPr>
              <a:t>, a </a:t>
            </a:r>
            <a:r>
              <a:rPr lang="hu-HU" altLang="hu-HU" sz="2400" u="sng" dirty="0">
                <a:latin typeface="+mj-lt"/>
                <a:cs typeface="Times New Roman" pitchFamily="18" charset="0"/>
              </a:rPr>
              <a:t>helyi közhatalomnak</a:t>
            </a:r>
            <a:r>
              <a:rPr lang="hu-HU" altLang="hu-HU" sz="2400" dirty="0">
                <a:latin typeface="+mj-lt"/>
                <a:cs typeface="Times New Roman" pitchFamily="18" charset="0"/>
              </a:rPr>
              <a:t> a </a:t>
            </a:r>
            <a:r>
              <a:rPr lang="hu-HU" altLang="hu-HU" sz="2400" u="sng" dirty="0">
                <a:latin typeface="+mj-lt"/>
                <a:cs typeface="Times New Roman" pitchFamily="18" charset="0"/>
              </a:rPr>
              <a:t>lakosság érdekében</a:t>
            </a:r>
            <a:r>
              <a:rPr lang="hu-HU" altLang="hu-HU" sz="2400" dirty="0">
                <a:latin typeface="+mj-lt"/>
                <a:cs typeface="Times New Roman" pitchFamily="18" charset="0"/>
              </a:rPr>
              <a:t> történő </a:t>
            </a:r>
            <a:r>
              <a:rPr lang="hu-HU" altLang="hu-HU" sz="2400" u="sng" dirty="0">
                <a:latin typeface="+mj-lt"/>
                <a:cs typeface="Times New Roman" pitchFamily="18" charset="0"/>
              </a:rPr>
              <a:t>gyakorlása</a:t>
            </a:r>
            <a:r>
              <a:rPr lang="hu-HU" altLang="hu-HU" sz="2400" dirty="0">
                <a:latin typeface="+mj-lt"/>
                <a:cs typeface="Times New Roman" pitchFamily="18" charset="0"/>
              </a:rPr>
              <a:t>. A helyi önkormányzás joga az </a:t>
            </a:r>
            <a:r>
              <a:rPr lang="hu-HU" altLang="hu-HU" sz="2400" u="sng" dirty="0">
                <a:latin typeface="+mj-lt"/>
                <a:cs typeface="Times New Roman" pitchFamily="18" charset="0"/>
              </a:rPr>
              <a:t>érintett választópolgárok közösségét</a:t>
            </a:r>
            <a:r>
              <a:rPr lang="hu-HU" altLang="hu-HU" sz="2400" dirty="0">
                <a:latin typeface="+mj-lt"/>
                <a:cs typeface="Times New Roman" pitchFamily="18" charset="0"/>
              </a:rPr>
              <a:t>  illeti meg. </a:t>
            </a:r>
          </a:p>
          <a:p>
            <a:pPr marL="0" indent="0">
              <a:spcBef>
                <a:spcPts val="0"/>
              </a:spcBef>
              <a:buNone/>
              <a:defRPr/>
            </a:pPr>
            <a:endParaRPr lang="hu-HU" altLang="hu-HU" sz="1100" dirty="0">
              <a:latin typeface="+mj-lt"/>
              <a:cs typeface="Times New Roman" pitchFamily="18" charset="0"/>
            </a:endParaRPr>
          </a:p>
          <a:p>
            <a:pPr>
              <a:lnSpc>
                <a:spcPct val="90000"/>
              </a:lnSpc>
              <a:buFontTx/>
              <a:buNone/>
              <a:defRPr/>
            </a:pPr>
            <a:r>
              <a:rPr lang="hu-HU" altLang="hu-HU" sz="2400" b="1" dirty="0">
                <a:latin typeface="+mj-lt"/>
                <a:cs typeface="Times New Roman" pitchFamily="18" charset="0"/>
              </a:rPr>
              <a:t>Helyi közügy: </a:t>
            </a:r>
          </a:p>
          <a:p>
            <a:pPr>
              <a:lnSpc>
                <a:spcPct val="90000"/>
              </a:lnSpc>
              <a:defRPr/>
            </a:pPr>
            <a:r>
              <a:rPr lang="hu-HU" altLang="hu-HU" sz="2400" dirty="0">
                <a:latin typeface="+mj-lt"/>
                <a:cs typeface="Times New Roman" pitchFamily="18" charset="0"/>
              </a:rPr>
              <a:t>közszolgáltatás biztosítása;</a:t>
            </a:r>
          </a:p>
          <a:p>
            <a:pPr>
              <a:lnSpc>
                <a:spcPct val="90000"/>
              </a:lnSpc>
              <a:defRPr/>
            </a:pPr>
            <a:r>
              <a:rPr lang="hu-HU" altLang="hu-HU" sz="2400" dirty="0">
                <a:latin typeface="+mj-lt"/>
                <a:cs typeface="Times New Roman" pitchFamily="18" charset="0"/>
              </a:rPr>
              <a:t>közhatalom helyi gyakorlása;</a:t>
            </a:r>
          </a:p>
          <a:p>
            <a:pPr>
              <a:lnSpc>
                <a:spcPct val="90000"/>
              </a:lnSpc>
              <a:defRPr/>
            </a:pPr>
            <a:r>
              <a:rPr lang="hu-HU" altLang="hu-HU" sz="2400" dirty="0">
                <a:latin typeface="+mj-lt"/>
                <a:cs typeface="Times New Roman" pitchFamily="18" charset="0"/>
              </a:rPr>
              <a:t>szervezeti, pénzügyi, személyi feltételek biztosítása.</a:t>
            </a:r>
          </a:p>
          <a:p>
            <a:pPr marL="0" indent="0">
              <a:buNone/>
              <a:defRPr/>
            </a:pPr>
            <a:endParaRPr lang="hu-HU" altLang="hu-HU" sz="1100" dirty="0">
              <a:latin typeface="+mj-lt"/>
              <a:cs typeface="Times New Roman" pitchFamily="18" charset="0"/>
            </a:endParaRPr>
          </a:p>
          <a:p>
            <a:pPr>
              <a:lnSpc>
                <a:spcPct val="90000"/>
              </a:lnSpc>
              <a:buFontTx/>
              <a:buNone/>
              <a:defRPr/>
            </a:pPr>
            <a:r>
              <a:rPr lang="hu-HU" altLang="hu-HU" sz="2400" b="1" dirty="0">
                <a:latin typeface="+mj-lt"/>
                <a:cs typeface="Times New Roman" pitchFamily="18" charset="0"/>
              </a:rPr>
              <a:t>Gyakorlása: </a:t>
            </a:r>
          </a:p>
          <a:p>
            <a:pPr>
              <a:lnSpc>
                <a:spcPct val="90000"/>
              </a:lnSpc>
              <a:defRPr/>
            </a:pPr>
            <a:r>
              <a:rPr lang="hu-HU" altLang="hu-HU" sz="2400" dirty="0">
                <a:latin typeface="+mj-lt"/>
                <a:cs typeface="Times New Roman" pitchFamily="18" charset="0"/>
              </a:rPr>
              <a:t>közvetlenül (népszavazás),</a:t>
            </a:r>
          </a:p>
          <a:p>
            <a:pPr>
              <a:lnSpc>
                <a:spcPct val="90000"/>
              </a:lnSpc>
              <a:defRPr/>
            </a:pPr>
            <a:r>
              <a:rPr lang="hu-HU" altLang="hu-HU" sz="2400" dirty="0">
                <a:latin typeface="+mj-lt"/>
                <a:cs typeface="Times New Roman" pitchFamily="18" charset="0"/>
              </a:rPr>
              <a:t>közvetetten (képviselő-testület) útján történik.</a:t>
            </a: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704975" y="217445"/>
            <a:ext cx="8783638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ctr">
              <a:defRPr/>
            </a:pPr>
            <a:r>
              <a:rPr lang="hu-HU" sz="3200" dirty="0">
                <a:solidFill>
                  <a:srgbClr val="C00000"/>
                </a:solidFill>
                <a:latin typeface="+mj-lt"/>
                <a:ea typeface="+mj-ea"/>
                <a:cs typeface="Times New Roman" pitchFamily="18" charset="0"/>
              </a:rPr>
              <a:t>3.1. Az önkormányzati rendszer </a:t>
            </a:r>
          </a:p>
          <a:p>
            <a:pPr marL="342900" indent="-342900" algn="ctr">
              <a:defRPr/>
            </a:pPr>
            <a:r>
              <a:rPr lang="hu-HU" sz="3200" dirty="0">
                <a:solidFill>
                  <a:srgbClr val="C00000"/>
                </a:solidFill>
                <a:latin typeface="+mj-lt"/>
                <a:ea typeface="+mj-ea"/>
                <a:cs typeface="Times New Roman" pitchFamily="18" charset="0"/>
              </a:rPr>
              <a:t>alapjai</a:t>
            </a:r>
          </a:p>
        </p:txBody>
      </p:sp>
      <p:sp>
        <p:nvSpPr>
          <p:cNvPr id="33797" name="Dia számának helye 1"/>
          <p:cNvSpPr>
            <a:spLocks noGrp="1"/>
          </p:cNvSpPr>
          <p:nvPr>
            <p:ph type="sldNum" sz="quarter" idx="429496729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E085E9E-0DCA-43F9-A0E9-07F5311A9D48}" type="slidenum">
              <a:rPr lang="hu-HU" altLang="hu-HU" sz="1400"/>
              <a:pPr>
                <a:spcBef>
                  <a:spcPct val="0"/>
                </a:spcBef>
                <a:buFontTx/>
                <a:buNone/>
              </a:pPr>
              <a:t>24</a:t>
            </a:fld>
            <a:endParaRPr lang="hu-HU" altLang="hu-HU" sz="1400"/>
          </a:p>
        </p:txBody>
      </p:sp>
    </p:spTree>
    <p:extLst>
      <p:ext uri="{BB962C8B-B14F-4D97-AF65-F5344CB8AC3E}">
        <p14:creationId xmlns:p14="http://schemas.microsoft.com/office/powerpoint/2010/main" val="93443813"/>
      </p:ext>
    </p:extLst>
  </p:cSld>
  <p:clrMapOvr>
    <a:masterClrMapping/>
  </p:clrMapOvr>
  <p:transition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Cím 1"/>
          <p:cNvSpPr>
            <a:spLocks noGrp="1"/>
          </p:cNvSpPr>
          <p:nvPr>
            <p:ph type="title"/>
          </p:nvPr>
        </p:nvSpPr>
        <p:spPr>
          <a:xfrm>
            <a:off x="1631504" y="201612"/>
            <a:ext cx="8820150" cy="904142"/>
          </a:xfrm>
        </p:spPr>
        <p:txBody>
          <a:bodyPr>
            <a:normAutofit fontScale="90000"/>
          </a:bodyPr>
          <a:lstStyle/>
          <a:p>
            <a:pPr marL="342900" indent="-342900">
              <a:defRPr/>
            </a:pPr>
            <a:r>
              <a:rPr lang="hu-HU" altLang="hu-HU" sz="3200" dirty="0">
                <a:solidFill>
                  <a:srgbClr val="C00000"/>
                </a:solidFill>
                <a:cs typeface="Times New Roman" pitchFamily="18" charset="0"/>
              </a:rPr>
              <a:t>3.2. A helyi önkormányzatok </a:t>
            </a:r>
            <a:br>
              <a:rPr lang="hu-HU" altLang="hu-HU" sz="3200" dirty="0">
                <a:solidFill>
                  <a:srgbClr val="C00000"/>
                </a:solidFill>
                <a:cs typeface="Times New Roman" pitchFamily="18" charset="0"/>
              </a:rPr>
            </a:br>
            <a:r>
              <a:rPr lang="hu-HU" altLang="hu-HU" sz="3200" dirty="0">
                <a:solidFill>
                  <a:srgbClr val="C00000"/>
                </a:solidFill>
                <a:cs typeface="Times New Roman" pitchFamily="18" charset="0"/>
              </a:rPr>
              <a:t>típusai</a:t>
            </a:r>
          </a:p>
        </p:txBody>
      </p:sp>
      <p:graphicFrame>
        <p:nvGraphicFramePr>
          <p:cNvPr id="4" name="Tartalom hely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2499254"/>
              </p:ext>
            </p:extLst>
          </p:nvPr>
        </p:nvGraphicFramePr>
        <p:xfrm>
          <a:off x="1919536" y="1844824"/>
          <a:ext cx="8604250" cy="42433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4821" name="Dia számának helye 1"/>
          <p:cNvSpPr>
            <a:spLocks noGrp="1"/>
          </p:cNvSpPr>
          <p:nvPr>
            <p:ph type="sldNum" sz="quarter" idx="429496729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374209C-F37F-4741-A1FD-9A3A8E66B0D9}" type="slidenum">
              <a:rPr lang="hu-HU" altLang="hu-HU" sz="1400"/>
              <a:pPr>
                <a:spcBef>
                  <a:spcPct val="0"/>
                </a:spcBef>
                <a:buFontTx/>
                <a:buNone/>
              </a:pPr>
              <a:t>25</a:t>
            </a:fld>
            <a:endParaRPr lang="hu-HU" altLang="hu-HU" sz="1400"/>
          </a:p>
        </p:txBody>
      </p:sp>
    </p:spTree>
    <p:extLst>
      <p:ext uri="{BB962C8B-B14F-4D97-AF65-F5344CB8AC3E}">
        <p14:creationId xmlns:p14="http://schemas.microsoft.com/office/powerpoint/2010/main" val="4103349143"/>
      </p:ext>
    </p:extLst>
  </p:cSld>
  <p:clrMapOvr>
    <a:masterClrMapping/>
  </p:clrMapOvr>
  <p:transition>
    <p:fad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343025" y="333375"/>
            <a:ext cx="9144000" cy="508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hu-HU" sz="3200" dirty="0">
                <a:solidFill>
                  <a:srgbClr val="C00000"/>
                </a:solidFill>
                <a:cs typeface="Times New Roman" pitchFamily="18" charset="0"/>
              </a:rPr>
              <a:t>3.3. A helyi önkormányzatok</a:t>
            </a:r>
            <a:br>
              <a:rPr lang="hu-HU" sz="3200" dirty="0">
                <a:solidFill>
                  <a:srgbClr val="C00000"/>
                </a:solidFill>
                <a:cs typeface="Times New Roman" pitchFamily="18" charset="0"/>
              </a:rPr>
            </a:br>
            <a:r>
              <a:rPr lang="hu-HU" sz="3200" dirty="0">
                <a:solidFill>
                  <a:srgbClr val="C00000"/>
                </a:solidFill>
                <a:cs typeface="Times New Roman" pitchFamily="18" charset="0"/>
              </a:rPr>
              <a:t>egymás közti kapcsolata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919536" y="1628800"/>
            <a:ext cx="8229600" cy="4094162"/>
          </a:xfrm>
        </p:spPr>
        <p:txBody>
          <a:bodyPr/>
          <a:lstStyle/>
          <a:p>
            <a:pPr marL="0" lvl="1" indent="0" defTabSz="800100">
              <a:spcBef>
                <a:spcPct val="0"/>
              </a:spcBef>
              <a:spcAft>
                <a:spcPct val="15000"/>
              </a:spcAft>
              <a:buNone/>
              <a:defRPr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dirty="0">
                <a:latin typeface="+mj-lt"/>
                <a:cs typeface="Times New Roman" panose="02020603050405020304" pitchFamily="18" charset="0"/>
              </a:rPr>
              <a:t>A települési önkormányzatok típusai</a:t>
            </a:r>
          </a:p>
          <a:p>
            <a:pPr marL="457200" lvl="2" indent="-457200" defTabSz="800100">
              <a:spcBef>
                <a:spcPct val="0"/>
              </a:spcBef>
              <a:spcAft>
                <a:spcPct val="15000"/>
              </a:spcAft>
              <a:defRPr/>
            </a:pPr>
            <a:r>
              <a:rPr lang="hu-HU" kern="1200" dirty="0">
                <a:latin typeface="+mj-lt"/>
                <a:cs typeface="Times New Roman" panose="02020603050405020304" pitchFamily="18" charset="0"/>
              </a:rPr>
              <a:t>Városi (speciális jogállású járásszékhely város,                   megyei jogú városok) önkormányzatok</a:t>
            </a:r>
          </a:p>
          <a:p>
            <a:pPr marL="457200" lvl="2" indent="-457200" defTabSz="800100">
              <a:spcBef>
                <a:spcPct val="0"/>
              </a:spcBef>
              <a:spcAft>
                <a:spcPct val="15000"/>
              </a:spcAft>
              <a:defRPr/>
            </a:pPr>
            <a:r>
              <a:rPr lang="hu-HU" kern="1200" dirty="0">
                <a:latin typeface="+mj-lt"/>
                <a:cs typeface="Times New Roman" panose="02020603050405020304" pitchFamily="18" charset="0"/>
              </a:rPr>
              <a:t>Fővárosi kerületi önkormányzat</a:t>
            </a:r>
          </a:p>
          <a:p>
            <a:pPr marL="457200" lvl="2" indent="-457200" defTabSz="800100">
              <a:spcBef>
                <a:spcPct val="0"/>
              </a:spcBef>
              <a:spcAft>
                <a:spcPct val="15000"/>
              </a:spcAft>
              <a:defRPr/>
            </a:pPr>
            <a:r>
              <a:rPr lang="hu-HU" kern="1200" dirty="0">
                <a:latin typeface="+mj-lt"/>
                <a:cs typeface="Times New Roman" panose="02020603050405020304" pitchFamily="18" charset="0"/>
              </a:rPr>
              <a:t>Községi települési önkormányzatok </a:t>
            </a:r>
          </a:p>
          <a:p>
            <a:pPr marL="171450" lvl="1" indent="-171450" defTabSz="800100">
              <a:spcBef>
                <a:spcPct val="0"/>
              </a:spcBef>
              <a:spcAft>
                <a:spcPct val="15000"/>
              </a:spcAft>
              <a:buFontTx/>
              <a:buChar char="••"/>
              <a:defRPr/>
            </a:pPr>
            <a:endParaRPr lang="hu-HU" dirty="0">
              <a:latin typeface="+mj-lt"/>
              <a:cs typeface="Times New Roman" panose="02020603050405020304" pitchFamily="18" charset="0"/>
            </a:endParaRPr>
          </a:p>
          <a:p>
            <a:pPr marL="0" lvl="1" indent="0" defTabSz="800100">
              <a:spcBef>
                <a:spcPct val="0"/>
              </a:spcBef>
              <a:spcAft>
                <a:spcPct val="15000"/>
              </a:spcAft>
              <a:buNone/>
              <a:defRPr/>
            </a:pPr>
            <a:r>
              <a:rPr lang="hu-HU" b="1" dirty="0">
                <a:latin typeface="+mj-lt"/>
                <a:cs typeface="Times New Roman" panose="02020603050405020304" pitchFamily="18" charset="0"/>
              </a:rPr>
              <a:t>A vármegyei önkormányzatok</a:t>
            </a:r>
          </a:p>
          <a:p>
            <a:pPr marL="457200" lvl="2" indent="-457200" defTabSz="800100">
              <a:spcBef>
                <a:spcPct val="0"/>
              </a:spcBef>
              <a:spcAft>
                <a:spcPct val="15000"/>
              </a:spcAft>
              <a:defRPr/>
            </a:pPr>
            <a:r>
              <a:rPr lang="hu-HU" kern="1200" dirty="0">
                <a:latin typeface="+mj-lt"/>
                <a:cs typeface="Times New Roman" panose="02020603050405020304" pitchFamily="18" charset="0"/>
              </a:rPr>
              <a:t>Nem felettesei a települési önkormányzatoknak</a:t>
            </a:r>
          </a:p>
          <a:p>
            <a:pPr marL="457200" lvl="2" indent="-457200" defTabSz="800100">
              <a:spcBef>
                <a:spcPct val="0"/>
              </a:spcBef>
              <a:spcAft>
                <a:spcPct val="15000"/>
              </a:spcAft>
              <a:defRPr/>
            </a:pPr>
            <a:r>
              <a:rPr lang="hu-HU" kern="1200" dirty="0">
                <a:latin typeface="+mj-lt"/>
                <a:cs typeface="Times New Roman" panose="02020603050405020304" pitchFamily="18" charset="0"/>
              </a:rPr>
              <a:t>Mellérendeltségi viszonyban állnak</a:t>
            </a:r>
          </a:p>
          <a:p>
            <a:pPr>
              <a:defRPr/>
            </a:pPr>
            <a:endParaRPr lang="hu-HU" sz="2400" dirty="0"/>
          </a:p>
        </p:txBody>
      </p:sp>
      <p:sp>
        <p:nvSpPr>
          <p:cNvPr id="35844" name="Dia számának helye 3"/>
          <p:cNvSpPr>
            <a:spLocks noGrp="1"/>
          </p:cNvSpPr>
          <p:nvPr>
            <p:ph type="sldNum" sz="quarter" idx="429496729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B7DA4F0-1B0B-4360-88AA-15C5DB4C6960}" type="slidenum">
              <a:rPr lang="hu-HU" altLang="hu-HU" sz="1400"/>
              <a:pPr>
                <a:spcBef>
                  <a:spcPct val="0"/>
                </a:spcBef>
                <a:buFontTx/>
                <a:buNone/>
              </a:pPr>
              <a:t>26</a:t>
            </a:fld>
            <a:endParaRPr lang="hu-HU" altLang="hu-HU" sz="1400"/>
          </a:p>
        </p:txBody>
      </p:sp>
    </p:spTree>
    <p:extLst>
      <p:ext uri="{BB962C8B-B14F-4D97-AF65-F5344CB8AC3E}">
        <p14:creationId xmlns:p14="http://schemas.microsoft.com/office/powerpoint/2010/main" val="1917775880"/>
      </p:ext>
    </p:extLst>
  </p:cSld>
  <p:clrMapOvr>
    <a:masterClrMapping/>
  </p:clrMapOvr>
  <p:transition>
    <p:fad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Cím 1"/>
          <p:cNvSpPr>
            <a:spLocks noGrp="1"/>
          </p:cNvSpPr>
          <p:nvPr>
            <p:ph type="title"/>
          </p:nvPr>
        </p:nvSpPr>
        <p:spPr>
          <a:xfrm>
            <a:off x="1774826" y="-26988"/>
            <a:ext cx="8424863" cy="1308101"/>
          </a:xfrm>
        </p:spPr>
        <p:txBody>
          <a:bodyPr/>
          <a:lstStyle/>
          <a:p>
            <a:pPr marL="342900" indent="-342900">
              <a:defRPr/>
            </a:pPr>
            <a:r>
              <a:rPr lang="hu-HU" altLang="hu-HU" sz="3200" dirty="0">
                <a:solidFill>
                  <a:srgbClr val="C00000"/>
                </a:solidFill>
                <a:cs typeface="Times New Roman" panose="02020603050405020304" pitchFamily="18" charset="0"/>
              </a:rPr>
              <a:t>3.4. A helyi  önkormányzatok </a:t>
            </a:r>
            <a:br>
              <a:rPr lang="hu-HU" altLang="hu-HU" sz="3200" dirty="0">
                <a:solidFill>
                  <a:srgbClr val="C00000"/>
                </a:solidFill>
                <a:cs typeface="Times New Roman" panose="02020603050405020304" pitchFamily="18" charset="0"/>
              </a:rPr>
            </a:br>
            <a:r>
              <a:rPr lang="hu-HU" altLang="hu-HU" sz="3200" dirty="0">
                <a:solidFill>
                  <a:srgbClr val="C00000"/>
                </a:solidFill>
                <a:cs typeface="Times New Roman" panose="02020603050405020304" pitchFamily="18" charset="0"/>
              </a:rPr>
              <a:t>feladat- és hatásköre</a:t>
            </a:r>
          </a:p>
        </p:txBody>
      </p:sp>
      <p:sp>
        <p:nvSpPr>
          <p:cNvPr id="36868" name="Tartalom helye 5"/>
          <p:cNvSpPr>
            <a:spLocks noGrp="1"/>
          </p:cNvSpPr>
          <p:nvPr>
            <p:ph sz="quarter" idx="4294967295"/>
          </p:nvPr>
        </p:nvSpPr>
        <p:spPr>
          <a:xfrm>
            <a:off x="1682274" y="2981232"/>
            <a:ext cx="2649094" cy="2810222"/>
          </a:xfrm>
        </p:spPr>
        <p:txBody>
          <a:bodyPr>
            <a:normAutofit/>
          </a:bodyPr>
          <a:lstStyle/>
          <a:p>
            <a:pPr>
              <a:spcBef>
                <a:spcPct val="0"/>
              </a:spcBef>
            </a:pPr>
            <a:r>
              <a:rPr lang="hu-HU" altLang="hu-HU" sz="2000" dirty="0">
                <a:latin typeface="+mj-lt"/>
                <a:cs typeface="Times New Roman" pitchFamily="18" charset="0"/>
              </a:rPr>
              <a:t>területfejlesztési,</a:t>
            </a:r>
          </a:p>
          <a:p>
            <a:pPr>
              <a:spcBef>
                <a:spcPct val="0"/>
              </a:spcBef>
            </a:pPr>
            <a:r>
              <a:rPr lang="hu-HU" altLang="hu-HU" sz="2000" dirty="0">
                <a:latin typeface="+mj-lt"/>
                <a:cs typeface="Times New Roman" pitchFamily="18" charset="0"/>
              </a:rPr>
              <a:t>területrendezési,</a:t>
            </a:r>
          </a:p>
          <a:p>
            <a:pPr>
              <a:spcBef>
                <a:spcPct val="0"/>
              </a:spcBef>
            </a:pPr>
            <a:r>
              <a:rPr lang="hu-HU" altLang="hu-HU" sz="2000" dirty="0">
                <a:latin typeface="+mj-lt"/>
                <a:cs typeface="Times New Roman" pitchFamily="18" charset="0"/>
              </a:rPr>
              <a:t>vidékfejlesztési, valamint</a:t>
            </a:r>
          </a:p>
          <a:p>
            <a:pPr>
              <a:spcBef>
                <a:spcPct val="0"/>
              </a:spcBef>
            </a:pPr>
            <a:r>
              <a:rPr lang="hu-HU" altLang="hu-HU" sz="2000" dirty="0">
                <a:latin typeface="+mj-lt"/>
                <a:cs typeface="Times New Roman" pitchFamily="18" charset="0"/>
              </a:rPr>
              <a:t>koordinációs feladatokat látnak el.</a:t>
            </a:r>
          </a:p>
        </p:txBody>
      </p:sp>
      <p:sp>
        <p:nvSpPr>
          <p:cNvPr id="36869" name="Szövegdoboz 1"/>
          <p:cNvSpPr txBox="1">
            <a:spLocks noChangeArrowheads="1"/>
          </p:cNvSpPr>
          <p:nvPr/>
        </p:nvSpPr>
        <p:spPr bwMode="auto">
          <a:xfrm>
            <a:off x="1499707" y="2487764"/>
            <a:ext cx="264909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u-HU" altLang="hu-HU" sz="2000" dirty="0">
                <a:latin typeface="+mj-lt"/>
                <a:cs typeface="Times New Roman" pitchFamily="18" charset="0"/>
              </a:rPr>
              <a:t>Területi/Vármegyei</a:t>
            </a:r>
          </a:p>
        </p:txBody>
      </p:sp>
      <p:sp>
        <p:nvSpPr>
          <p:cNvPr id="36870" name="Szövegdoboz 9"/>
          <p:cNvSpPr txBox="1">
            <a:spLocks noChangeArrowheads="1"/>
          </p:cNvSpPr>
          <p:nvPr/>
        </p:nvSpPr>
        <p:spPr bwMode="auto">
          <a:xfrm>
            <a:off x="7104113" y="2487765"/>
            <a:ext cx="1539875" cy="477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u-HU" altLang="hu-HU" sz="2500" dirty="0">
                <a:latin typeface="Times New Roman" pitchFamily="18" charset="0"/>
                <a:cs typeface="Times New Roman" pitchFamily="18" charset="0"/>
              </a:rPr>
              <a:t>Települési</a:t>
            </a:r>
          </a:p>
        </p:txBody>
      </p:sp>
      <p:sp>
        <p:nvSpPr>
          <p:cNvPr id="36873" name="Tartalom helye 5"/>
          <p:cNvSpPr>
            <a:spLocks noGrp="1"/>
          </p:cNvSpPr>
          <p:nvPr>
            <p:ph sz="quarter" idx="4294967295"/>
          </p:nvPr>
        </p:nvSpPr>
        <p:spPr>
          <a:xfrm>
            <a:off x="1847851" y="1412876"/>
            <a:ext cx="8569325" cy="792163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spcBef>
                <a:spcPct val="0"/>
              </a:spcBef>
              <a:buNone/>
            </a:pPr>
            <a:r>
              <a:rPr lang="hu-HU" altLang="hu-HU" sz="2400" dirty="0">
                <a:latin typeface="+mj-lt"/>
                <a:cs typeface="Times New Roman" pitchFamily="18" charset="0"/>
              </a:rPr>
              <a:t>Minden helyi közügy, amelyet törvény nem utal más szerv feladat- és hatáskörébe, és nem sérti a települési önkormányzat érdekeit:</a:t>
            </a:r>
          </a:p>
        </p:txBody>
      </p:sp>
      <p:sp>
        <p:nvSpPr>
          <p:cNvPr id="3" name="Téglalap 2">
            <a:extLst>
              <a:ext uri="{FF2B5EF4-FFF2-40B4-BE49-F238E27FC236}">
                <a16:creationId xmlns:a16="http://schemas.microsoft.com/office/drawing/2014/main" id="{068908AA-BCFE-4B97-B967-BDEE8FC284C7}"/>
              </a:ext>
            </a:extLst>
          </p:cNvPr>
          <p:cNvSpPr/>
          <p:nvPr/>
        </p:nvSpPr>
        <p:spPr>
          <a:xfrm>
            <a:off x="5368951" y="2925299"/>
            <a:ext cx="2021747" cy="477837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chemeClr val="tx1"/>
                </a:solidFill>
              </a:rPr>
              <a:t>Kötelező</a:t>
            </a:r>
          </a:p>
        </p:txBody>
      </p:sp>
      <p:sp>
        <p:nvSpPr>
          <p:cNvPr id="10" name="Téglalap 9">
            <a:extLst>
              <a:ext uri="{FF2B5EF4-FFF2-40B4-BE49-F238E27FC236}">
                <a16:creationId xmlns:a16="http://schemas.microsoft.com/office/drawing/2014/main" id="{C91B2B92-15AF-4491-BF3E-958719389A56}"/>
              </a:ext>
            </a:extLst>
          </p:cNvPr>
          <p:cNvSpPr/>
          <p:nvPr/>
        </p:nvSpPr>
        <p:spPr>
          <a:xfrm>
            <a:off x="8357403" y="2933219"/>
            <a:ext cx="2021747" cy="477837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chemeClr val="tx1"/>
                </a:solidFill>
              </a:rPr>
              <a:t>Önként vállalt</a:t>
            </a:r>
          </a:p>
        </p:txBody>
      </p:sp>
      <p:sp>
        <p:nvSpPr>
          <p:cNvPr id="4" name="Téglalap 3">
            <a:extLst>
              <a:ext uri="{FF2B5EF4-FFF2-40B4-BE49-F238E27FC236}">
                <a16:creationId xmlns:a16="http://schemas.microsoft.com/office/drawing/2014/main" id="{53BA3DE8-C0AE-4B7B-841B-AD0EDFBA8919}"/>
              </a:ext>
            </a:extLst>
          </p:cNvPr>
          <p:cNvSpPr/>
          <p:nvPr/>
        </p:nvSpPr>
        <p:spPr>
          <a:xfrm>
            <a:off x="5159227" y="3454865"/>
            <a:ext cx="2441197" cy="140096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400" dirty="0">
                <a:solidFill>
                  <a:schemeClr val="tx1"/>
                </a:solidFill>
              </a:rPr>
              <a:t>Az önkormányzat gazdasági és pénzügyi helyzetére tekintettel differenciált feladat- és hatáskör megállapítás</a:t>
            </a:r>
          </a:p>
        </p:txBody>
      </p:sp>
      <p:sp>
        <p:nvSpPr>
          <p:cNvPr id="12" name="Téglalap 11">
            <a:extLst>
              <a:ext uri="{FF2B5EF4-FFF2-40B4-BE49-F238E27FC236}">
                <a16:creationId xmlns:a16="http://schemas.microsoft.com/office/drawing/2014/main" id="{BF40E9FA-3E0E-420E-94FE-633D2611B171}"/>
              </a:ext>
            </a:extLst>
          </p:cNvPr>
          <p:cNvSpPr/>
          <p:nvPr/>
        </p:nvSpPr>
        <p:spPr>
          <a:xfrm>
            <a:off x="5159227" y="5251414"/>
            <a:ext cx="2441197" cy="140096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400" dirty="0">
                <a:solidFill>
                  <a:schemeClr val="tx1"/>
                </a:solidFill>
              </a:rPr>
              <a:t>Pl. egészségügyi alapellátás; óvodai ellátás; kulturális szolgáltatás; szociális ellátás; vízgazdálkodás; helyi adózás</a:t>
            </a:r>
          </a:p>
        </p:txBody>
      </p:sp>
      <p:sp>
        <p:nvSpPr>
          <p:cNvPr id="13" name="Téglalap 12">
            <a:extLst>
              <a:ext uri="{FF2B5EF4-FFF2-40B4-BE49-F238E27FC236}">
                <a16:creationId xmlns:a16="http://schemas.microsoft.com/office/drawing/2014/main" id="{9DBCFD8A-9D0C-4DB4-B974-B56FCD6AE98F}"/>
              </a:ext>
            </a:extLst>
          </p:cNvPr>
          <p:cNvSpPr/>
          <p:nvPr/>
        </p:nvSpPr>
        <p:spPr>
          <a:xfrm>
            <a:off x="8185702" y="3454865"/>
            <a:ext cx="2441197" cy="140096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chemeClr val="tx1"/>
                </a:solidFill>
              </a:rPr>
              <a:t>Jogszabállyal nem ellentétes</a:t>
            </a:r>
          </a:p>
        </p:txBody>
      </p:sp>
      <p:sp>
        <p:nvSpPr>
          <p:cNvPr id="14" name="Téglalap 13">
            <a:extLst>
              <a:ext uri="{FF2B5EF4-FFF2-40B4-BE49-F238E27FC236}">
                <a16:creationId xmlns:a16="http://schemas.microsoft.com/office/drawing/2014/main" id="{E254F490-2028-4381-B97B-ACC312D7C920}"/>
              </a:ext>
            </a:extLst>
          </p:cNvPr>
          <p:cNvSpPr/>
          <p:nvPr/>
        </p:nvSpPr>
        <p:spPr>
          <a:xfrm>
            <a:off x="8185703" y="5251413"/>
            <a:ext cx="2441197" cy="140096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400" b="1" dirty="0">
                <a:solidFill>
                  <a:schemeClr val="tx1"/>
                </a:solidFill>
              </a:rPr>
              <a:t>Nem veszélyeztetheti </a:t>
            </a:r>
            <a:r>
              <a:rPr lang="hu-HU" sz="1400" dirty="0">
                <a:solidFill>
                  <a:schemeClr val="tx1"/>
                </a:solidFill>
              </a:rPr>
              <a:t>a törvény által kötelezően előírt feladat- és hatáskörök ellátását</a:t>
            </a:r>
          </a:p>
        </p:txBody>
      </p:sp>
      <p:sp>
        <p:nvSpPr>
          <p:cNvPr id="7" name="Nyíl: lefelé mutató 6">
            <a:extLst>
              <a:ext uri="{FF2B5EF4-FFF2-40B4-BE49-F238E27FC236}">
                <a16:creationId xmlns:a16="http://schemas.microsoft.com/office/drawing/2014/main" id="{037E4EE9-6B08-40A5-803E-7DF8EEC7ADCE}"/>
              </a:ext>
            </a:extLst>
          </p:cNvPr>
          <p:cNvSpPr/>
          <p:nvPr/>
        </p:nvSpPr>
        <p:spPr>
          <a:xfrm>
            <a:off x="6199464" y="4855826"/>
            <a:ext cx="327171" cy="39558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8" name="Nyíl: lefelé mutató 17">
            <a:extLst>
              <a:ext uri="{FF2B5EF4-FFF2-40B4-BE49-F238E27FC236}">
                <a16:creationId xmlns:a16="http://schemas.microsoft.com/office/drawing/2014/main" id="{88FE769E-4E45-4E2F-9952-AC07E19917B7}"/>
              </a:ext>
            </a:extLst>
          </p:cNvPr>
          <p:cNvSpPr/>
          <p:nvPr/>
        </p:nvSpPr>
        <p:spPr>
          <a:xfrm>
            <a:off x="9242714" y="4855825"/>
            <a:ext cx="327171" cy="39558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90996017"/>
      </p:ext>
    </p:extLst>
  </p:cSld>
  <p:clrMapOvr>
    <a:masterClrMapping/>
  </p:clrMapOvr>
  <p:transition>
    <p:fad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1703512" y="1412776"/>
            <a:ext cx="8856984" cy="5445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hu-HU" altLang="hu-HU" sz="2000" dirty="0">
                <a:latin typeface="+mj-lt"/>
                <a:cs typeface="Times New Roman" pitchFamily="18" charset="0"/>
              </a:rPr>
              <a:t>A helyi önkormányzat a feladatok és hatáskörök közvetlen címzettje.</a:t>
            </a:r>
          </a:p>
          <a:p>
            <a:r>
              <a:rPr lang="hu-HU" altLang="hu-HU" sz="2000" dirty="0">
                <a:latin typeface="+mj-lt"/>
                <a:cs typeface="Times New Roman" pitchFamily="18" charset="0"/>
              </a:rPr>
              <a:t>A képviselő-testületet a polgármester képviseli.</a:t>
            </a:r>
          </a:p>
          <a:p>
            <a:r>
              <a:rPr lang="hu-HU" altLang="hu-HU" sz="2000" dirty="0">
                <a:latin typeface="+mj-lt"/>
                <a:cs typeface="Times New Roman" pitchFamily="18" charset="0"/>
              </a:rPr>
              <a:t>Az önkormányzati feladatok ellátását a képviselő-testület és szervei biztosítják.</a:t>
            </a:r>
          </a:p>
          <a:p>
            <a:pPr>
              <a:buFontTx/>
              <a:buNone/>
            </a:pPr>
            <a:endParaRPr lang="hu-HU" altLang="hu-HU" sz="2000" dirty="0">
              <a:latin typeface="+mj-lt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hu-HU" altLang="hu-HU" sz="2000" dirty="0">
                <a:latin typeface="+mj-lt"/>
                <a:cs typeface="Times New Roman" pitchFamily="18" charset="0"/>
              </a:rPr>
              <a:t>Az </a:t>
            </a:r>
            <a:r>
              <a:rPr lang="hu-HU" altLang="hu-HU" sz="2000" dirty="0" err="1">
                <a:latin typeface="+mj-lt"/>
                <a:cs typeface="Times New Roman" pitchFamily="18" charset="0"/>
              </a:rPr>
              <a:t>Mötv</a:t>
            </a:r>
            <a:r>
              <a:rPr lang="hu-HU" altLang="hu-HU" sz="2000" dirty="0">
                <a:latin typeface="+mj-lt"/>
                <a:cs typeface="Times New Roman" pitchFamily="18" charset="0"/>
              </a:rPr>
              <a:t>. szerint a képviselőtestület hatásköre átruházható:</a:t>
            </a:r>
          </a:p>
          <a:p>
            <a:r>
              <a:rPr lang="hu-HU" altLang="hu-HU" sz="2000" dirty="0">
                <a:latin typeface="+mj-lt"/>
                <a:cs typeface="Times New Roman" pitchFamily="18" charset="0"/>
              </a:rPr>
              <a:t> a képviselő-testület bizottságaira;</a:t>
            </a:r>
          </a:p>
          <a:p>
            <a:r>
              <a:rPr lang="hu-HU" altLang="hu-HU" sz="2000" dirty="0">
                <a:latin typeface="+mj-lt"/>
                <a:cs typeface="Times New Roman" pitchFamily="18" charset="0"/>
              </a:rPr>
              <a:t> a polgármesterre;</a:t>
            </a:r>
          </a:p>
          <a:p>
            <a:r>
              <a:rPr lang="hu-HU" altLang="hu-HU" sz="2000" dirty="0">
                <a:latin typeface="+mj-lt"/>
                <a:cs typeface="Times New Roman" pitchFamily="18" charset="0"/>
              </a:rPr>
              <a:t> településrészi önkormányzat testületére;</a:t>
            </a:r>
          </a:p>
          <a:p>
            <a:r>
              <a:rPr lang="hu-HU" altLang="hu-HU" sz="2000" dirty="0">
                <a:latin typeface="+mj-lt"/>
                <a:cs typeface="Times New Roman" pitchFamily="18" charset="0"/>
              </a:rPr>
              <a:t> önkormányzati társulásra.</a:t>
            </a:r>
          </a:p>
          <a:p>
            <a:pPr>
              <a:buClr>
                <a:schemeClr val="tx1"/>
              </a:buClr>
              <a:buFontTx/>
              <a:buNone/>
            </a:pPr>
            <a:r>
              <a:rPr lang="hu-HU" altLang="hu-HU" sz="2000" dirty="0">
                <a:latin typeface="+mj-lt"/>
                <a:cs typeface="Times New Roman" pitchFamily="18" charset="0"/>
              </a:rPr>
              <a:t>Az </a:t>
            </a:r>
            <a:r>
              <a:rPr lang="hu-HU" altLang="hu-HU" sz="2000" dirty="0" err="1">
                <a:latin typeface="+mj-lt"/>
                <a:cs typeface="Times New Roman" pitchFamily="18" charset="0"/>
              </a:rPr>
              <a:t>Mötv</a:t>
            </a:r>
            <a:r>
              <a:rPr lang="hu-HU" altLang="hu-HU" sz="2000" dirty="0">
                <a:latin typeface="+mj-lt"/>
                <a:cs typeface="Times New Roman" pitchFamily="18" charset="0"/>
              </a:rPr>
              <a:t>. felsorolja az át nem ruházható hatásköröket is.</a:t>
            </a:r>
          </a:p>
          <a:p>
            <a:pPr>
              <a:buClr>
                <a:schemeClr val="tx1"/>
              </a:buClr>
              <a:buFontTx/>
              <a:buNone/>
            </a:pPr>
            <a:r>
              <a:rPr lang="hu-HU" altLang="hu-HU" sz="2000" dirty="0">
                <a:latin typeface="+mj-lt"/>
                <a:cs typeface="Times New Roman" pitchFamily="18" charset="0"/>
              </a:rPr>
              <a:t>Pl.: rendeletalkotás, költségvetés megállapítása stb.</a:t>
            </a:r>
          </a:p>
        </p:txBody>
      </p:sp>
      <p:sp>
        <p:nvSpPr>
          <p:cNvPr id="24581" name="Tartalom helye 2"/>
          <p:cNvSpPr>
            <a:spLocks noGrp="1"/>
          </p:cNvSpPr>
          <p:nvPr>
            <p:ph idx="1"/>
          </p:nvPr>
        </p:nvSpPr>
        <p:spPr>
          <a:xfrm>
            <a:off x="2507958" y="331285"/>
            <a:ext cx="7567592" cy="764704"/>
          </a:xfrm>
        </p:spPr>
        <p:txBody>
          <a:bodyPr>
            <a:normAutofit fontScale="77500" lnSpcReduction="20000"/>
          </a:bodyPr>
          <a:lstStyle/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hu-HU" altLang="hu-HU" b="1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3.5. A települési önkormányzatok szervezete 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hu-HU" altLang="hu-HU" b="1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és működésének alapvető szabályai</a:t>
            </a:r>
          </a:p>
        </p:txBody>
      </p:sp>
      <p:sp>
        <p:nvSpPr>
          <p:cNvPr id="37894" name="Dia számának helye 1"/>
          <p:cNvSpPr>
            <a:spLocks noGrp="1"/>
          </p:cNvSpPr>
          <p:nvPr>
            <p:ph type="sldNum" sz="quarter" idx="429496729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4582D7F-960A-4EC9-8986-6801DF15BFB3}" type="slidenum">
              <a:rPr lang="hu-HU" altLang="hu-HU" sz="1400"/>
              <a:pPr>
                <a:spcBef>
                  <a:spcPct val="0"/>
                </a:spcBef>
                <a:buFontTx/>
                <a:buNone/>
              </a:pPr>
              <a:t>28</a:t>
            </a:fld>
            <a:endParaRPr lang="hu-HU" altLang="hu-HU" sz="1400"/>
          </a:p>
        </p:txBody>
      </p:sp>
    </p:spTree>
    <p:extLst>
      <p:ext uri="{BB962C8B-B14F-4D97-AF65-F5344CB8AC3E}">
        <p14:creationId xmlns:p14="http://schemas.microsoft.com/office/powerpoint/2010/main" val="1532610863"/>
      </p:ext>
    </p:extLst>
  </p:cSld>
  <p:clrMapOvr>
    <a:masterClrMapping/>
  </p:clrMapOvr>
  <p:transition>
    <p:fad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Tartalom helye 2"/>
          <p:cNvSpPr>
            <a:spLocks noGrp="1"/>
          </p:cNvSpPr>
          <p:nvPr>
            <p:ph idx="1"/>
          </p:nvPr>
        </p:nvSpPr>
        <p:spPr>
          <a:xfrm>
            <a:off x="1703389" y="333375"/>
            <a:ext cx="8567737" cy="641350"/>
          </a:xfrm>
        </p:spPr>
        <p:txBody>
          <a:bodyPr anchor="ctr">
            <a:normAutofit fontScale="85000" lnSpcReduction="20000"/>
          </a:bodyPr>
          <a:lstStyle/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hu-HU" altLang="hu-HU" b="1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3.5.1. A települési 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hu-HU" altLang="hu-HU" b="1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önkormányzatok szervezete</a:t>
            </a:r>
          </a:p>
        </p:txBody>
      </p:sp>
      <p:grpSp>
        <p:nvGrpSpPr>
          <p:cNvPr id="38916" name="Csoportba foglalás 82"/>
          <p:cNvGrpSpPr>
            <a:grpSpLocks/>
          </p:cNvGrpSpPr>
          <p:nvPr/>
        </p:nvGrpSpPr>
        <p:grpSpPr bwMode="auto">
          <a:xfrm>
            <a:off x="2135188" y="1700214"/>
            <a:ext cx="8175874" cy="4897139"/>
            <a:chOff x="-228155" y="1501775"/>
            <a:chExt cx="10215409" cy="3882254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7653" name="_s38920"/>
            <p:cNvSpPr>
              <a:spLocks noChangeArrowheads="1"/>
            </p:cNvSpPr>
            <p:nvPr/>
          </p:nvSpPr>
          <p:spPr bwMode="auto">
            <a:xfrm>
              <a:off x="1461799" y="1501775"/>
              <a:ext cx="6254019" cy="704763"/>
            </a:xfrm>
            <a:prstGeom prst="roundRect">
              <a:avLst>
                <a:gd name="adj" fmla="val 16667"/>
              </a:avLst>
            </a:prstGeom>
            <a:solidFill>
              <a:schemeClr val="bg2">
                <a:alpha val="50195"/>
              </a:schemeClr>
            </a:solidFill>
            <a:ln w="28575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30654" tIns="15327" rIns="30654" bIns="15327" anchor="ctr" anchorCtr="1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  <a:defRPr/>
              </a:pPr>
              <a:endParaRPr lang="hu-HU" altLang="hu-HU" sz="2800" dirty="0">
                <a:solidFill>
                  <a:schemeClr val="bg1"/>
                </a:solidFill>
                <a:latin typeface="+mn-lt"/>
                <a:cs typeface="Times New Roman" pitchFamily="18" charset="0"/>
              </a:endParaRPr>
            </a:p>
            <a:p>
              <a:pPr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hu-HU" altLang="hu-HU" sz="2800" dirty="0">
                  <a:latin typeface="+mj-lt"/>
                  <a:cs typeface="Times New Roman" panose="02020603050405020304" pitchFamily="18" charset="0"/>
                </a:rPr>
                <a:t>A képviselő-testület szervei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  <a:defRPr/>
              </a:pPr>
              <a:endParaRPr lang="hu-HU" altLang="hu-HU" sz="2800" dirty="0">
                <a:solidFill>
                  <a:schemeClr val="bg1"/>
                </a:solidFill>
                <a:latin typeface="+mn-lt"/>
                <a:cs typeface="Times New Roman" pitchFamily="18" charset="0"/>
              </a:endParaRPr>
            </a:p>
          </p:txBody>
        </p:sp>
        <p:sp>
          <p:nvSpPr>
            <p:cNvPr id="70" name="_s38922"/>
            <p:cNvSpPr>
              <a:spLocks noChangeArrowheads="1"/>
            </p:cNvSpPr>
            <p:nvPr/>
          </p:nvSpPr>
          <p:spPr bwMode="auto">
            <a:xfrm>
              <a:off x="2560665" y="4318074"/>
              <a:ext cx="3006904" cy="1065955"/>
            </a:xfrm>
            <a:prstGeom prst="roundRect">
              <a:avLst>
                <a:gd name="adj" fmla="val 16667"/>
              </a:avLst>
            </a:prstGeom>
            <a:solidFill>
              <a:schemeClr val="bg2">
                <a:lumMod val="40000"/>
                <a:lumOff val="60000"/>
                <a:alpha val="50195"/>
              </a:schemeClr>
            </a:solidFill>
            <a:ln w="28575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30654" tIns="15327" rIns="30654" bIns="15327" anchor="ctr"/>
            <a:lstStyle/>
            <a:p>
              <a:pPr algn="ctr" eaLnBrk="1" hangingPunct="1">
                <a:defRPr/>
              </a:pPr>
              <a:r>
                <a:rPr lang="hu-HU" sz="2000" dirty="0">
                  <a:latin typeface="+mj-lt"/>
                  <a:cs typeface="Times New Roman" panose="02020603050405020304" pitchFamily="18" charset="0"/>
                </a:rPr>
                <a:t>Polgármester</a:t>
              </a:r>
            </a:p>
            <a:p>
              <a:pPr algn="ctr" eaLnBrk="1" hangingPunct="1">
                <a:defRPr/>
              </a:pPr>
              <a:r>
                <a:rPr lang="hu-HU" sz="2000" dirty="0">
                  <a:latin typeface="+mj-lt"/>
                  <a:cs typeface="Times New Roman" panose="02020603050405020304" pitchFamily="18" charset="0"/>
                </a:rPr>
                <a:t>(Főpolgármester</a:t>
              </a:r>
            </a:p>
            <a:p>
              <a:pPr algn="ctr" eaLnBrk="1" hangingPunct="1">
                <a:defRPr/>
              </a:pPr>
              <a:r>
                <a:rPr lang="hu-HU" sz="2000" dirty="0">
                  <a:latin typeface="+mj-lt"/>
                  <a:cs typeface="Times New Roman" panose="02020603050405020304" pitchFamily="18" charset="0"/>
                </a:rPr>
                <a:t>Közgyűlés elnöke)</a:t>
              </a:r>
            </a:p>
          </p:txBody>
        </p:sp>
        <p:sp>
          <p:nvSpPr>
            <p:cNvPr id="71" name="_s38923"/>
            <p:cNvSpPr>
              <a:spLocks noChangeArrowheads="1"/>
            </p:cNvSpPr>
            <p:nvPr/>
          </p:nvSpPr>
          <p:spPr bwMode="auto">
            <a:xfrm>
              <a:off x="4089952" y="2588553"/>
              <a:ext cx="5308875" cy="1482520"/>
            </a:xfrm>
            <a:prstGeom prst="roundRect">
              <a:avLst>
                <a:gd name="adj" fmla="val 16667"/>
              </a:avLst>
            </a:prstGeom>
            <a:solidFill>
              <a:schemeClr val="bg2">
                <a:lumMod val="60000"/>
                <a:lumOff val="40000"/>
                <a:alpha val="50195"/>
              </a:schemeClr>
            </a:solidFill>
            <a:ln w="28575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30654" tIns="15327" rIns="30654" bIns="15327" anchor="ctr"/>
            <a:lstStyle/>
            <a:p>
              <a:pPr algn="ctr" eaLnBrk="1" hangingPunct="1">
                <a:defRPr/>
              </a:pPr>
              <a:r>
                <a:rPr lang="hu-HU" sz="2000" dirty="0">
                  <a:latin typeface="+mj-lt"/>
                  <a:cs typeface="Times New Roman" panose="02020603050405020304" pitchFamily="18" charset="0"/>
                </a:rPr>
                <a:t>Polgármesteri Hivatal</a:t>
              </a:r>
            </a:p>
            <a:p>
              <a:pPr marL="342900" indent="-342900">
                <a:buFont typeface="Arial" pitchFamily="34" charset="0"/>
                <a:buChar char="•"/>
                <a:defRPr/>
              </a:pPr>
              <a:r>
                <a:rPr lang="hu-HU" sz="2000" dirty="0">
                  <a:latin typeface="+mj-lt"/>
                  <a:cs typeface="Times New Roman" panose="02020603050405020304" pitchFamily="18" charset="0"/>
                </a:rPr>
                <a:t>Jegyző</a:t>
              </a:r>
            </a:p>
            <a:p>
              <a:pPr marL="342900" indent="-342900">
                <a:buFont typeface="Arial" pitchFamily="34" charset="0"/>
                <a:buChar char="•"/>
                <a:defRPr/>
              </a:pPr>
              <a:r>
                <a:rPr lang="hu-HU" sz="2000" dirty="0">
                  <a:latin typeface="+mj-lt"/>
                  <a:cs typeface="Times New Roman" panose="02020603050405020304" pitchFamily="18" charset="0"/>
                </a:rPr>
                <a:t>Főjegyző (vármegye, főváros)</a:t>
              </a:r>
            </a:p>
            <a:p>
              <a:pPr marL="342900" indent="-342900">
                <a:buFont typeface="Arial" pitchFamily="34" charset="0"/>
                <a:buChar char="•"/>
                <a:defRPr/>
              </a:pPr>
              <a:r>
                <a:rPr lang="hu-HU" sz="2000" dirty="0">
                  <a:latin typeface="+mj-lt"/>
                  <a:cs typeface="Times New Roman" panose="02020603050405020304" pitchFamily="18" charset="0"/>
                </a:rPr>
                <a:t>Aljegyző(k)</a:t>
              </a:r>
            </a:p>
          </p:txBody>
        </p:sp>
        <p:sp>
          <p:nvSpPr>
            <p:cNvPr id="72" name="_s38933"/>
            <p:cNvSpPr>
              <a:spLocks noChangeArrowheads="1"/>
            </p:cNvSpPr>
            <p:nvPr/>
          </p:nvSpPr>
          <p:spPr bwMode="auto">
            <a:xfrm>
              <a:off x="6740889" y="4318074"/>
              <a:ext cx="3246365" cy="1026941"/>
            </a:xfrm>
            <a:prstGeom prst="roundRect">
              <a:avLst>
                <a:gd name="adj" fmla="val 16667"/>
              </a:avLst>
            </a:prstGeom>
            <a:solidFill>
              <a:schemeClr val="bg2">
                <a:lumMod val="40000"/>
                <a:lumOff val="60000"/>
                <a:alpha val="50195"/>
              </a:schemeClr>
            </a:solidFill>
            <a:ln w="28575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30654" tIns="15327" rIns="30654" bIns="15327" anchor="ctr"/>
            <a:lstStyle/>
            <a:p>
              <a:pPr algn="ctr" eaLnBrk="1" hangingPunct="1">
                <a:defRPr/>
              </a:pPr>
              <a:r>
                <a:rPr lang="hu-HU" sz="2000" dirty="0">
                  <a:latin typeface="+mj-lt"/>
                  <a:cs typeface="Times New Roman" panose="02020603050405020304" pitchFamily="18" charset="0"/>
                </a:rPr>
                <a:t>Részönkormányzat</a:t>
              </a:r>
            </a:p>
          </p:txBody>
        </p:sp>
        <p:cxnSp>
          <p:nvCxnSpPr>
            <p:cNvPr id="38922" name="AutoShape 9"/>
            <p:cNvCxnSpPr>
              <a:cxnSpLocks noChangeShapeType="1"/>
              <a:stCxn id="27653" idx="3"/>
              <a:endCxn id="71" idx="0"/>
            </p:cNvCxnSpPr>
            <p:nvPr/>
          </p:nvCxnSpPr>
          <p:spPr bwMode="auto">
            <a:xfrm flipH="1">
              <a:off x="6744390" y="1854157"/>
              <a:ext cx="971428" cy="734397"/>
            </a:xfrm>
            <a:prstGeom prst="bentConnector4">
              <a:avLst>
                <a:gd name="adj1" fmla="val -29403"/>
                <a:gd name="adj2" fmla="val 73991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cxnSp>
        <p:sp>
          <p:nvSpPr>
            <p:cNvPr id="38923" name="Line 10"/>
            <p:cNvSpPr>
              <a:spLocks noChangeShapeType="1"/>
            </p:cNvSpPr>
            <p:nvPr/>
          </p:nvSpPr>
          <p:spPr bwMode="auto">
            <a:xfrm>
              <a:off x="4630751" y="2220913"/>
              <a:ext cx="0" cy="118088"/>
            </a:xfrm>
            <a:prstGeom prst="line">
              <a:avLst/>
            </a:prstGeom>
            <a:noFill/>
            <a:ln w="222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hu-HU"/>
            </a:p>
          </p:txBody>
        </p:sp>
        <p:sp>
          <p:nvSpPr>
            <p:cNvPr id="38924" name="Line 12"/>
            <p:cNvSpPr>
              <a:spLocks noChangeShapeType="1"/>
            </p:cNvSpPr>
            <p:nvPr/>
          </p:nvSpPr>
          <p:spPr bwMode="auto">
            <a:xfrm flipV="1">
              <a:off x="1204913" y="2329656"/>
              <a:ext cx="8194288" cy="9345"/>
            </a:xfrm>
            <a:prstGeom prst="line">
              <a:avLst/>
            </a:prstGeom>
            <a:noFill/>
            <a:ln w="222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hu-HU"/>
            </a:p>
          </p:txBody>
        </p:sp>
        <p:sp>
          <p:nvSpPr>
            <p:cNvPr id="38925" name="Line 13"/>
            <p:cNvSpPr>
              <a:spLocks noChangeShapeType="1"/>
            </p:cNvSpPr>
            <p:nvPr/>
          </p:nvSpPr>
          <p:spPr bwMode="auto">
            <a:xfrm>
              <a:off x="1204912" y="2339001"/>
              <a:ext cx="6672" cy="247515"/>
            </a:xfrm>
            <a:prstGeom prst="line">
              <a:avLst/>
            </a:prstGeom>
            <a:noFill/>
            <a:ln w="222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hu-HU"/>
            </a:p>
          </p:txBody>
        </p:sp>
        <p:sp>
          <p:nvSpPr>
            <p:cNvPr id="38926" name="Line 14"/>
            <p:cNvSpPr>
              <a:spLocks noChangeShapeType="1"/>
            </p:cNvSpPr>
            <p:nvPr/>
          </p:nvSpPr>
          <p:spPr bwMode="auto">
            <a:xfrm>
              <a:off x="3910876" y="2338999"/>
              <a:ext cx="0" cy="1979074"/>
            </a:xfrm>
            <a:prstGeom prst="line">
              <a:avLst/>
            </a:prstGeom>
            <a:noFill/>
            <a:ln w="222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hu-HU"/>
            </a:p>
          </p:txBody>
        </p:sp>
        <p:sp>
          <p:nvSpPr>
            <p:cNvPr id="38927" name="Line 15"/>
            <p:cNvSpPr>
              <a:spLocks noChangeShapeType="1"/>
            </p:cNvSpPr>
            <p:nvPr/>
          </p:nvSpPr>
          <p:spPr bwMode="auto">
            <a:xfrm>
              <a:off x="7060327" y="2339001"/>
              <a:ext cx="0" cy="249553"/>
            </a:xfrm>
            <a:prstGeom prst="line">
              <a:avLst/>
            </a:prstGeom>
            <a:noFill/>
            <a:ln w="222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hu-HU"/>
            </a:p>
          </p:txBody>
        </p:sp>
        <p:sp>
          <p:nvSpPr>
            <p:cNvPr id="38928" name="Line 16"/>
            <p:cNvSpPr>
              <a:spLocks noChangeShapeType="1"/>
            </p:cNvSpPr>
            <p:nvPr/>
          </p:nvSpPr>
          <p:spPr bwMode="auto">
            <a:xfrm>
              <a:off x="9399014" y="2329656"/>
              <a:ext cx="0" cy="1988418"/>
            </a:xfrm>
            <a:prstGeom prst="line">
              <a:avLst/>
            </a:prstGeom>
            <a:noFill/>
            <a:ln w="222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hu-HU"/>
            </a:p>
          </p:txBody>
        </p:sp>
        <p:sp>
          <p:nvSpPr>
            <p:cNvPr id="84" name="_s38921"/>
            <p:cNvSpPr>
              <a:spLocks noChangeArrowheads="1"/>
            </p:cNvSpPr>
            <p:nvPr/>
          </p:nvSpPr>
          <p:spPr bwMode="auto">
            <a:xfrm>
              <a:off x="-228155" y="2588553"/>
              <a:ext cx="3615946" cy="1482520"/>
            </a:xfrm>
            <a:prstGeom prst="roundRect">
              <a:avLst>
                <a:gd name="adj" fmla="val 16667"/>
              </a:avLst>
            </a:prstGeom>
            <a:solidFill>
              <a:schemeClr val="bg2">
                <a:lumMod val="60000"/>
                <a:lumOff val="40000"/>
                <a:alpha val="50195"/>
              </a:schemeClr>
            </a:solidFill>
            <a:ln w="28575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30654" tIns="15327" rIns="30654" bIns="15327" anchor="ctr"/>
            <a:lstStyle/>
            <a:p>
              <a:pPr algn="ctr" eaLnBrk="1" hangingPunct="1">
                <a:defRPr/>
              </a:pPr>
              <a:r>
                <a:rPr lang="hu-HU" sz="2000" dirty="0">
                  <a:latin typeface="+mj-lt"/>
                  <a:cs typeface="Times New Roman" panose="02020603050405020304" pitchFamily="18" charset="0"/>
                </a:rPr>
                <a:t>Bizottságok</a:t>
              </a:r>
            </a:p>
            <a:p>
              <a:pPr marL="342900" indent="-342900">
                <a:buFont typeface="Arial" panose="020B0604020202020204" pitchFamily="34" charset="0"/>
                <a:buChar char="•"/>
                <a:defRPr/>
              </a:pPr>
              <a:r>
                <a:rPr lang="hu-HU" sz="2000" dirty="0">
                  <a:latin typeface="+mj-lt"/>
                  <a:cs typeface="Times New Roman" panose="02020603050405020304" pitchFamily="18" charset="0"/>
                </a:rPr>
                <a:t>kötelező</a:t>
              </a:r>
            </a:p>
            <a:p>
              <a:pPr marL="342900" indent="-342900">
                <a:buFont typeface="Arial" panose="020B0604020202020204" pitchFamily="34" charset="0"/>
                <a:buChar char="•"/>
                <a:defRPr/>
              </a:pPr>
              <a:r>
                <a:rPr lang="hu-HU" sz="2000" dirty="0">
                  <a:latin typeface="+mj-lt"/>
                  <a:cs typeface="Times New Roman" panose="02020603050405020304" pitchFamily="18" charset="0"/>
                </a:rPr>
                <a:t>önként létrehozott </a:t>
              </a:r>
            </a:p>
            <a:p>
              <a:pPr marL="342900" indent="-342900">
                <a:buFont typeface="Arial" panose="020B0604020202020204" pitchFamily="34" charset="0"/>
                <a:buChar char="•"/>
                <a:defRPr/>
              </a:pPr>
              <a:r>
                <a:rPr lang="hu-HU" sz="2000" dirty="0">
                  <a:latin typeface="+mj-lt"/>
                  <a:cs typeface="Times New Roman" panose="02020603050405020304" pitchFamily="18" charset="0"/>
                </a:rPr>
                <a:t>állandó</a:t>
              </a:r>
            </a:p>
            <a:p>
              <a:pPr marL="342900" indent="-342900">
                <a:buFont typeface="Arial" panose="020B0604020202020204" pitchFamily="34" charset="0"/>
                <a:buChar char="•"/>
                <a:defRPr/>
              </a:pPr>
              <a:r>
                <a:rPr lang="hu-HU" sz="2000" dirty="0">
                  <a:latin typeface="+mj-lt"/>
                  <a:cs typeface="Times New Roman" panose="02020603050405020304" pitchFamily="18" charset="0"/>
                </a:rPr>
                <a:t>eseti bizottság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77259629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991544" y="153166"/>
            <a:ext cx="8229600" cy="1143000"/>
          </a:xfrm>
        </p:spPr>
        <p:txBody>
          <a:bodyPr/>
          <a:lstStyle/>
          <a:p>
            <a:r>
              <a:rPr lang="hu-HU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Célkitűzés</a:t>
            </a:r>
            <a:endParaRPr lang="hu-HU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</p:txBody>
      </p:sp>
      <p:sp>
        <p:nvSpPr>
          <p:cNvPr id="16387" name="Tartalom helye 2"/>
          <p:cNvSpPr>
            <a:spLocks noGrp="1"/>
          </p:cNvSpPr>
          <p:nvPr>
            <p:ph idx="1"/>
          </p:nvPr>
        </p:nvSpPr>
        <p:spPr>
          <a:xfrm>
            <a:off x="838199" y="1825625"/>
            <a:ext cx="10703011" cy="4351338"/>
          </a:xfrm>
        </p:spPr>
        <p:txBody>
          <a:bodyPr/>
          <a:lstStyle/>
          <a:p>
            <a:pPr algn="just">
              <a:spcBef>
                <a:spcPts val="1800"/>
              </a:spcBef>
            </a:pPr>
            <a:r>
              <a:rPr lang="hu-HU" altLang="hu-HU" dirty="0">
                <a:latin typeface="+mj-lt"/>
                <a:cs typeface="Times New Roman" pitchFamily="18" charset="0"/>
              </a:rPr>
              <a:t>A fejezet bemutatja a közigazgatás fogalmát és feladatait. </a:t>
            </a:r>
          </a:p>
          <a:p>
            <a:pPr algn="just">
              <a:spcBef>
                <a:spcPts val="1800"/>
              </a:spcBef>
            </a:pPr>
            <a:r>
              <a:rPr lang="hu-HU" altLang="hu-HU" dirty="0">
                <a:latin typeface="+mj-lt"/>
                <a:cs typeface="Times New Roman" pitchFamily="18" charset="0"/>
              </a:rPr>
              <a:t>Betekintést ad a központi államigazgatási szervek illetve a helyi-területi államigazgatási szervek alapvető csoportjaiba.</a:t>
            </a:r>
          </a:p>
          <a:p>
            <a:pPr algn="just">
              <a:spcBef>
                <a:spcPts val="1800"/>
              </a:spcBef>
            </a:pPr>
            <a:r>
              <a:rPr lang="hu-HU" altLang="hu-HU" dirty="0">
                <a:latin typeface="+mj-lt"/>
                <a:cs typeface="Times New Roman" pitchFamily="18" charset="0"/>
              </a:rPr>
              <a:t>Bemutatja a helyi önkormányzati igazgatás alapjait.</a:t>
            </a:r>
          </a:p>
          <a:p>
            <a:pPr algn="just">
              <a:spcBef>
                <a:spcPts val="1800"/>
              </a:spcBef>
            </a:pPr>
            <a:r>
              <a:rPr lang="hu-HU" altLang="hu-HU" dirty="0">
                <a:latin typeface="+mj-lt"/>
                <a:cs typeface="Times New Roman" pitchFamily="18" charset="0"/>
              </a:rPr>
              <a:t>Ismerteti a közigazgatási stratégiaalkotás legfontosabb elemeit.</a:t>
            </a:r>
          </a:p>
          <a:p>
            <a:pPr eaLnBrk="1" hangingPunct="1">
              <a:spcBef>
                <a:spcPct val="0"/>
              </a:spcBef>
            </a:pPr>
            <a:endParaRPr lang="hu-HU" altLang="hu-H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8" name="Dia számának helye 1"/>
          <p:cNvSpPr>
            <a:spLocks noGrp="1"/>
          </p:cNvSpPr>
          <p:nvPr>
            <p:ph type="sldNum" sz="quarter" idx="429496729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B0C1050-1841-457A-BE60-ED3C369A180B}" type="slidenum">
              <a:rPr lang="hu-HU" altLang="hu-HU" sz="140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hu-HU" altLang="hu-HU" sz="1400"/>
          </a:p>
        </p:txBody>
      </p:sp>
    </p:spTree>
    <p:extLst>
      <p:ext uri="{BB962C8B-B14F-4D97-AF65-F5344CB8AC3E}">
        <p14:creationId xmlns:p14="http://schemas.microsoft.com/office/powerpoint/2010/main" val="1618841326"/>
      </p:ext>
    </p:extLst>
  </p:cSld>
  <p:clrMapOvr>
    <a:masterClrMapping/>
  </p:clrMapOvr>
  <p:transition>
    <p:fade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 noChangeAspect="1" noChangeArrowheads="1"/>
          </p:cNvSpPr>
          <p:nvPr>
            <p:ph type="title"/>
          </p:nvPr>
        </p:nvSpPr>
        <p:spPr>
          <a:xfrm>
            <a:off x="1847850" y="333375"/>
            <a:ext cx="8172450" cy="647700"/>
          </a:xfrm>
        </p:spPr>
        <p:txBody>
          <a:bodyPr/>
          <a:lstStyle/>
          <a:p>
            <a:pPr marL="484188">
              <a:defRPr/>
            </a:pPr>
            <a:r>
              <a:rPr lang="hu-HU" altLang="hu-HU" sz="3200" dirty="0">
                <a:solidFill>
                  <a:srgbClr val="C00000"/>
                </a:solidFill>
                <a:cs typeface="Times New Roman" panose="02020603050405020304" pitchFamily="18" charset="0"/>
              </a:rPr>
              <a:t>3.5.1.1. A képviselő-testület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1847528" y="1484784"/>
            <a:ext cx="8497888" cy="4680520"/>
          </a:xfrm>
        </p:spPr>
        <p:txBody>
          <a:bodyPr>
            <a:noAutofit/>
          </a:bodyPr>
          <a:lstStyle/>
          <a:p>
            <a:pPr marL="521208" indent="-457200">
              <a:defRPr/>
            </a:pPr>
            <a:r>
              <a:rPr lang="hu-HU" sz="2400" b="1" dirty="0">
                <a:latin typeface="+mj-lt"/>
                <a:cs typeface="Times New Roman" panose="02020603050405020304" pitchFamily="18" charset="0"/>
              </a:rPr>
              <a:t>Rendeletet alkot, </a:t>
            </a:r>
            <a:r>
              <a:rPr lang="hu-HU" sz="2400" dirty="0">
                <a:latin typeface="+mj-lt"/>
                <a:cs typeface="Times New Roman" panose="02020603050405020304" pitchFamily="18" charset="0"/>
              </a:rPr>
              <a:t>határozatot hoz.</a:t>
            </a:r>
          </a:p>
          <a:p>
            <a:pPr marL="235458" indent="-171450">
              <a:defRPr/>
            </a:pPr>
            <a:endParaRPr lang="hu-HU" sz="2400" dirty="0">
              <a:latin typeface="+mj-lt"/>
              <a:cs typeface="Times New Roman" panose="02020603050405020304" pitchFamily="18" charset="0"/>
            </a:endParaRPr>
          </a:p>
          <a:p>
            <a:pPr marL="521208" indent="-457200">
              <a:defRPr/>
            </a:pPr>
            <a:r>
              <a:rPr lang="hu-HU" sz="2400" dirty="0">
                <a:latin typeface="+mj-lt"/>
                <a:cs typeface="Times New Roman" panose="02020603050405020304" pitchFamily="18" charset="0"/>
              </a:rPr>
              <a:t>A legfontosabb </a:t>
            </a:r>
            <a:r>
              <a:rPr lang="hu-HU" sz="2400" b="1" dirty="0">
                <a:latin typeface="+mj-lt"/>
                <a:cs typeface="Times New Roman" panose="02020603050405020304" pitchFamily="18" charset="0"/>
              </a:rPr>
              <a:t>hatáskörei nem ruházhatók át.</a:t>
            </a:r>
          </a:p>
          <a:p>
            <a:pPr marL="235458" indent="-171450">
              <a:defRPr/>
            </a:pPr>
            <a:endParaRPr lang="hu-HU" sz="2400" dirty="0">
              <a:latin typeface="+mj-lt"/>
              <a:cs typeface="Times New Roman" panose="02020603050405020304" pitchFamily="18" charset="0"/>
            </a:endParaRPr>
          </a:p>
          <a:p>
            <a:pPr marL="521208" indent="-457200">
              <a:defRPr/>
            </a:pPr>
            <a:r>
              <a:rPr lang="hu-HU" sz="2400" dirty="0">
                <a:latin typeface="+mj-lt"/>
                <a:cs typeface="Times New Roman" panose="02020603050405020304" pitchFamily="18" charset="0"/>
              </a:rPr>
              <a:t>Hatáskörgyakorlás formája: </a:t>
            </a:r>
            <a:r>
              <a:rPr lang="hu-HU" sz="2400" b="1" dirty="0">
                <a:latin typeface="+mj-lt"/>
                <a:cs typeface="Times New Roman" panose="02020603050405020304" pitchFamily="18" charset="0"/>
              </a:rPr>
              <a:t>testületi ülés.</a:t>
            </a:r>
          </a:p>
          <a:p>
            <a:pPr marL="235458" indent="-171450">
              <a:defRPr/>
            </a:pPr>
            <a:endParaRPr lang="hu-HU" sz="2400" dirty="0">
              <a:latin typeface="+mj-lt"/>
              <a:cs typeface="Times New Roman" panose="02020603050405020304" pitchFamily="18" charset="0"/>
            </a:endParaRPr>
          </a:p>
          <a:p>
            <a:pPr marL="521208" indent="-457200">
              <a:defRPr/>
            </a:pPr>
            <a:r>
              <a:rPr lang="hu-HU" sz="2400" b="1" dirty="0">
                <a:latin typeface="+mj-lt"/>
                <a:cs typeface="Times New Roman" panose="02020603050405020304" pitchFamily="18" charset="0"/>
              </a:rPr>
              <a:t>Tagjainak számát </a:t>
            </a:r>
            <a:r>
              <a:rPr lang="hu-HU" sz="2400" dirty="0">
                <a:latin typeface="+mj-lt"/>
                <a:cs typeface="Times New Roman" panose="02020603050405020304" pitchFamily="18" charset="0"/>
              </a:rPr>
              <a:t>a település nagyságának függvényében a polgármesterek, képviselők választásáról szóló törvény határozza meg</a:t>
            </a:r>
          </a:p>
          <a:p>
            <a:pPr marL="235458" indent="-171450">
              <a:defRPr/>
            </a:pPr>
            <a:endParaRPr lang="hu-HU" sz="2400" dirty="0">
              <a:latin typeface="+mj-lt"/>
              <a:cs typeface="Times New Roman" panose="02020603050405020304" pitchFamily="18" charset="0"/>
            </a:endParaRPr>
          </a:p>
          <a:p>
            <a:pPr marL="521208" indent="-457200">
              <a:defRPr/>
            </a:pPr>
            <a:r>
              <a:rPr lang="hu-HU" sz="2400" b="1" dirty="0">
                <a:latin typeface="+mj-lt"/>
                <a:cs typeface="Times New Roman" panose="02020603050405020304" pitchFamily="18" charset="0"/>
              </a:rPr>
              <a:t>A képviselő </a:t>
            </a:r>
            <a:r>
              <a:rPr lang="hu-HU" sz="2400" dirty="0">
                <a:latin typeface="+mj-lt"/>
                <a:cs typeface="Times New Roman" panose="02020603050405020304" pitchFamily="18" charset="0"/>
              </a:rPr>
              <a:t>köteles részt venni a képviselő-testület munkájában.</a:t>
            </a:r>
          </a:p>
        </p:txBody>
      </p:sp>
      <p:sp>
        <p:nvSpPr>
          <p:cNvPr id="39941" name="Dia számának helye 1"/>
          <p:cNvSpPr>
            <a:spLocks noGrp="1"/>
          </p:cNvSpPr>
          <p:nvPr>
            <p:ph type="sldNum" sz="quarter" idx="429496729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EE614F6-5F25-4C3D-891F-1D71B79CA11C}" type="slidenum">
              <a:rPr lang="hu-HU" altLang="hu-HU" sz="1400"/>
              <a:pPr>
                <a:spcBef>
                  <a:spcPct val="0"/>
                </a:spcBef>
                <a:buFontTx/>
                <a:buNone/>
              </a:pPr>
              <a:t>30</a:t>
            </a:fld>
            <a:endParaRPr lang="hu-HU" altLang="hu-HU" sz="1400"/>
          </a:p>
        </p:txBody>
      </p:sp>
    </p:spTree>
    <p:extLst>
      <p:ext uri="{BB962C8B-B14F-4D97-AF65-F5344CB8AC3E}">
        <p14:creationId xmlns:p14="http://schemas.microsoft.com/office/powerpoint/2010/main" val="4209081032"/>
      </p:ext>
    </p:extLst>
  </p:cSld>
  <p:clrMapOvr>
    <a:masterClrMapping/>
  </p:clrMapOvr>
  <p:transition>
    <p:fade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2"/>
          <p:cNvSpPr>
            <a:spLocks noGrp="1" noChangeAspect="1" noChangeArrowheads="1"/>
          </p:cNvSpPr>
          <p:nvPr>
            <p:ph type="title"/>
          </p:nvPr>
        </p:nvSpPr>
        <p:spPr>
          <a:xfrm>
            <a:off x="1847850" y="261939"/>
            <a:ext cx="8172450" cy="719137"/>
          </a:xfrm>
        </p:spPr>
        <p:txBody>
          <a:bodyPr/>
          <a:lstStyle/>
          <a:p>
            <a:pPr marL="484188">
              <a:defRPr/>
            </a:pPr>
            <a:r>
              <a:rPr lang="hu-HU" altLang="hu-HU" sz="3200" dirty="0">
                <a:solidFill>
                  <a:srgbClr val="C00000"/>
                </a:solidFill>
                <a:cs typeface="Times New Roman" panose="02020603050405020304" pitchFamily="18" charset="0"/>
              </a:rPr>
              <a:t>3.5.1.2. A polgármester</a:t>
            </a:r>
          </a:p>
        </p:txBody>
      </p:sp>
      <p:sp>
        <p:nvSpPr>
          <p:cNvPr id="40965" name="Téglalap 22"/>
          <p:cNvSpPr>
            <a:spLocks noChangeArrowheads="1"/>
          </p:cNvSpPr>
          <p:nvPr/>
        </p:nvSpPr>
        <p:spPr bwMode="auto">
          <a:xfrm>
            <a:off x="1839914" y="1484314"/>
            <a:ext cx="8143747" cy="50036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lang="hu-HU" altLang="hu-HU" sz="2400" dirty="0">
                <a:solidFill>
                  <a:srgbClr val="000000"/>
                </a:solidFill>
                <a:latin typeface="+mj-lt"/>
                <a:cs typeface="Times New Roman" pitchFamily="18" charset="0"/>
              </a:rPr>
              <a:t>Irányítja a polgármesteri hivatalt.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lang="hu-HU" altLang="hu-HU" sz="2400" dirty="0">
                <a:solidFill>
                  <a:srgbClr val="000000"/>
                </a:solidFill>
                <a:latin typeface="+mj-lt"/>
                <a:cs typeface="Times New Roman" pitchFamily="18" charset="0"/>
              </a:rPr>
              <a:t>Képviseli az önkormányzatot.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lang="hu-HU" altLang="hu-HU" sz="2400" dirty="0">
                <a:solidFill>
                  <a:srgbClr val="000000"/>
                </a:solidFill>
                <a:latin typeface="+mj-lt"/>
                <a:cs typeface="Times New Roman" pitchFamily="18" charset="0"/>
              </a:rPr>
              <a:t>Önkormányzati hatáskörök ruházhatók át rá.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lang="hu-HU" altLang="hu-HU" sz="2400" dirty="0">
                <a:solidFill>
                  <a:srgbClr val="000000"/>
                </a:solidFill>
                <a:latin typeface="+mj-lt"/>
                <a:cs typeface="Times New Roman" pitchFamily="18" charset="0"/>
              </a:rPr>
              <a:t>Államigazgatási hatáskörök címzettje.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lang="hu-HU" altLang="hu-HU" sz="2400" dirty="0">
                <a:solidFill>
                  <a:srgbClr val="000000"/>
                </a:solidFill>
                <a:latin typeface="+mj-lt"/>
                <a:cs typeface="Times New Roman" pitchFamily="18" charset="0"/>
              </a:rPr>
              <a:t>Helyettesítésére alpolgármester(</a:t>
            </a:r>
            <a:r>
              <a:rPr lang="hu-HU" altLang="hu-HU" sz="2400" dirty="0" err="1">
                <a:solidFill>
                  <a:srgbClr val="000000"/>
                </a:solidFill>
                <a:latin typeface="+mj-lt"/>
                <a:cs typeface="Times New Roman" pitchFamily="18" charset="0"/>
              </a:rPr>
              <a:t>ek</a:t>
            </a:r>
            <a:r>
              <a:rPr lang="hu-HU" altLang="hu-HU" sz="2400" dirty="0">
                <a:solidFill>
                  <a:srgbClr val="000000"/>
                </a:solidFill>
                <a:latin typeface="+mj-lt"/>
                <a:cs typeface="Times New Roman" pitchFamily="18" charset="0"/>
              </a:rPr>
              <a:t>) választása.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lang="hu-HU" altLang="hu-HU" sz="2400" dirty="0">
                <a:solidFill>
                  <a:srgbClr val="000000"/>
                </a:solidFill>
                <a:latin typeface="+mj-lt"/>
                <a:cs typeface="Times New Roman" pitchFamily="18" charset="0"/>
              </a:rPr>
              <a:t>Tagja és elnöke a képviselő-testületnek.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lang="hu-HU" altLang="hu-HU" sz="2400" dirty="0">
                <a:solidFill>
                  <a:srgbClr val="000000"/>
                </a:solidFill>
                <a:latin typeface="+mj-lt"/>
                <a:cs typeface="Times New Roman" pitchFamily="18" charset="0"/>
              </a:rPr>
              <a:t>Összehívja és vezeti az üléseket.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lang="hu-HU" altLang="hu-HU" sz="2400" dirty="0">
                <a:solidFill>
                  <a:srgbClr val="000000"/>
                </a:solidFill>
                <a:latin typeface="+mj-lt"/>
                <a:cs typeface="Times New Roman" pitchFamily="18" charset="0"/>
              </a:rPr>
              <a:t>Köteles végrehajtani a képviselő-testület döntését.</a:t>
            </a:r>
          </a:p>
        </p:txBody>
      </p:sp>
      <p:sp>
        <p:nvSpPr>
          <p:cNvPr id="40966" name="Dia számának helye 1"/>
          <p:cNvSpPr>
            <a:spLocks noGrp="1"/>
          </p:cNvSpPr>
          <p:nvPr>
            <p:ph type="sldNum" sz="quarter" idx="429496729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F33D99D-994E-4EC8-88B2-B1E1D7FFFA6D}" type="slidenum">
              <a:rPr lang="hu-HU" altLang="hu-HU" sz="1400"/>
              <a:pPr>
                <a:spcBef>
                  <a:spcPct val="0"/>
                </a:spcBef>
                <a:buFontTx/>
                <a:buNone/>
              </a:pPr>
              <a:t>31</a:t>
            </a:fld>
            <a:endParaRPr lang="hu-HU" altLang="hu-HU" sz="1400" dirty="0"/>
          </a:p>
        </p:txBody>
      </p:sp>
    </p:spTree>
    <p:extLst>
      <p:ext uri="{BB962C8B-B14F-4D97-AF65-F5344CB8AC3E}">
        <p14:creationId xmlns:p14="http://schemas.microsoft.com/office/powerpoint/2010/main" val="3803012420"/>
      </p:ext>
    </p:extLst>
  </p:cSld>
  <p:clrMapOvr>
    <a:masterClrMapping/>
  </p:clrMapOvr>
  <p:transition>
    <p:fade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ocument"/>
          <p:cNvSpPr>
            <a:spLocks noEditPoints="1" noChangeArrowheads="1"/>
          </p:cNvSpPr>
          <p:nvPr/>
        </p:nvSpPr>
        <p:spPr bwMode="auto">
          <a:xfrm>
            <a:off x="1698966" y="4509121"/>
            <a:ext cx="3888432" cy="1944415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  <a:softEdge rad="63500"/>
          </a:effectLst>
        </p:spPr>
        <p:txBody>
          <a:bodyPr/>
          <a:lstStyle/>
          <a:p>
            <a:pPr algn="ctr">
              <a:lnSpc>
                <a:spcPct val="150000"/>
              </a:lnSpc>
              <a:defRPr/>
            </a:pPr>
            <a:r>
              <a:rPr lang="hu-HU" sz="2000" u="sng" dirty="0">
                <a:latin typeface="+mj-lt"/>
                <a:cs typeface="Times New Roman" panose="02020603050405020304" pitchFamily="18" charset="0"/>
              </a:rPr>
              <a:t>Kötelezően</a:t>
            </a:r>
            <a:r>
              <a:rPr lang="hu-HU" sz="2000" dirty="0">
                <a:latin typeface="+mj-lt"/>
                <a:cs typeface="Times New Roman" panose="02020603050405020304" pitchFamily="18" charset="0"/>
              </a:rPr>
              <a:t> létrehozott </a:t>
            </a:r>
          </a:p>
          <a:p>
            <a:pPr algn="ctr">
              <a:lnSpc>
                <a:spcPct val="150000"/>
              </a:lnSpc>
              <a:defRPr/>
            </a:pPr>
            <a:r>
              <a:rPr lang="hu-HU" sz="2000" dirty="0">
                <a:latin typeface="+mj-lt"/>
                <a:cs typeface="Times New Roman" panose="02020603050405020304" pitchFamily="18" charset="0"/>
              </a:rPr>
              <a:t>ha törvény előírja</a:t>
            </a:r>
          </a:p>
          <a:p>
            <a:pPr algn="ctr">
              <a:lnSpc>
                <a:spcPct val="150000"/>
              </a:lnSpc>
              <a:defRPr/>
            </a:pPr>
            <a:r>
              <a:rPr lang="hu-HU" sz="2000" dirty="0">
                <a:latin typeface="+mj-lt"/>
                <a:cs typeface="Times New Roman" panose="02020603050405020304" pitchFamily="18" charset="0"/>
              </a:rPr>
              <a:t>(pl. pénzügyi bizottság)</a:t>
            </a:r>
          </a:p>
        </p:txBody>
      </p:sp>
      <p:sp>
        <p:nvSpPr>
          <p:cNvPr id="18" name="Document"/>
          <p:cNvSpPr>
            <a:spLocks noEditPoints="1" noChangeArrowheads="1"/>
          </p:cNvSpPr>
          <p:nvPr/>
        </p:nvSpPr>
        <p:spPr bwMode="auto">
          <a:xfrm>
            <a:off x="6240016" y="4509121"/>
            <a:ext cx="4176464" cy="1944415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  <a:softEdge rad="63500"/>
          </a:effectLst>
        </p:spPr>
        <p:txBody>
          <a:bodyPr/>
          <a:lstStyle/>
          <a:p>
            <a:pPr algn="ctr">
              <a:lnSpc>
                <a:spcPct val="150000"/>
              </a:lnSpc>
              <a:defRPr/>
            </a:pPr>
            <a:r>
              <a:rPr lang="hu-HU" sz="2000" u="sng" dirty="0">
                <a:latin typeface="+mj-lt"/>
                <a:cs typeface="Times New Roman" panose="02020603050405020304" pitchFamily="18" charset="0"/>
              </a:rPr>
              <a:t>Szabadon</a:t>
            </a:r>
            <a:r>
              <a:rPr lang="hu-HU" sz="2000" dirty="0">
                <a:latin typeface="+mj-lt"/>
                <a:cs typeface="Times New Roman" panose="02020603050405020304" pitchFamily="18" charset="0"/>
              </a:rPr>
              <a:t> létrehozható</a:t>
            </a:r>
          </a:p>
          <a:p>
            <a:pPr algn="ctr">
              <a:lnSpc>
                <a:spcPct val="150000"/>
              </a:lnSpc>
              <a:defRPr/>
            </a:pPr>
            <a:r>
              <a:rPr lang="hu-HU" sz="2000" dirty="0">
                <a:latin typeface="+mj-lt"/>
                <a:cs typeface="Times New Roman" panose="02020603050405020304" pitchFamily="18" charset="0"/>
              </a:rPr>
              <a:t>lehet állandó, ideiglenes, </a:t>
            </a:r>
          </a:p>
          <a:p>
            <a:pPr algn="ctr">
              <a:lnSpc>
                <a:spcPct val="150000"/>
              </a:lnSpc>
              <a:defRPr/>
            </a:pPr>
            <a:r>
              <a:rPr lang="hu-HU" sz="2000" dirty="0">
                <a:latin typeface="+mj-lt"/>
                <a:cs typeface="Times New Roman" panose="02020603050405020304" pitchFamily="18" charset="0"/>
              </a:rPr>
              <a:t>vagy eseti</a:t>
            </a:r>
          </a:p>
        </p:txBody>
      </p:sp>
      <p:sp>
        <p:nvSpPr>
          <p:cNvPr id="41996" name="Line 5"/>
          <p:cNvSpPr>
            <a:spLocks noChangeShapeType="1"/>
          </p:cNvSpPr>
          <p:nvPr/>
        </p:nvSpPr>
        <p:spPr bwMode="auto">
          <a:xfrm>
            <a:off x="6743700" y="1196975"/>
            <a:ext cx="0" cy="8636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 anchor="ctr"/>
          <a:lstStyle/>
          <a:p>
            <a:endParaRPr lang="hu-HU"/>
          </a:p>
        </p:txBody>
      </p:sp>
      <p:sp>
        <p:nvSpPr>
          <p:cNvPr id="41997" name="Line 6"/>
          <p:cNvSpPr>
            <a:spLocks noChangeShapeType="1"/>
          </p:cNvSpPr>
          <p:nvPr/>
        </p:nvSpPr>
        <p:spPr bwMode="auto">
          <a:xfrm>
            <a:off x="6816725" y="1196976"/>
            <a:ext cx="0" cy="1152525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 anchor="ctr"/>
          <a:lstStyle/>
          <a:p>
            <a:endParaRPr lang="hu-HU"/>
          </a:p>
        </p:txBody>
      </p:sp>
      <p:sp>
        <p:nvSpPr>
          <p:cNvPr id="21" name="Line 7"/>
          <p:cNvSpPr>
            <a:spLocks noChangeShapeType="1"/>
          </p:cNvSpPr>
          <p:nvPr/>
        </p:nvSpPr>
        <p:spPr bwMode="auto">
          <a:xfrm>
            <a:off x="6141866" y="3536436"/>
            <a:ext cx="1898350" cy="972685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eaLnBrk="1" hangingPunct="1">
              <a:defRPr/>
            </a:pPr>
            <a:endParaRPr lang="hu-HU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Line 8"/>
          <p:cNvSpPr>
            <a:spLocks noChangeShapeType="1"/>
          </p:cNvSpPr>
          <p:nvPr/>
        </p:nvSpPr>
        <p:spPr bwMode="auto">
          <a:xfrm flipH="1">
            <a:off x="4151784" y="3536436"/>
            <a:ext cx="1990082" cy="972685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eaLnBrk="1" hangingPunct="1">
              <a:defRPr/>
            </a:pPr>
            <a:endParaRPr lang="hu-HU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Rectangle 2"/>
          <p:cNvSpPr>
            <a:spLocks noGrp="1" noChangeAspect="1" noChangeArrowheads="1"/>
          </p:cNvSpPr>
          <p:nvPr>
            <p:ph type="title"/>
          </p:nvPr>
        </p:nvSpPr>
        <p:spPr>
          <a:xfrm>
            <a:off x="1524000" y="260350"/>
            <a:ext cx="8459788" cy="719138"/>
          </a:xfrm>
        </p:spPr>
        <p:txBody>
          <a:bodyPr/>
          <a:lstStyle/>
          <a:p>
            <a:pPr marL="484188">
              <a:defRPr/>
            </a:pPr>
            <a:r>
              <a:rPr lang="hu-HU" altLang="hu-HU" sz="3200" dirty="0">
                <a:solidFill>
                  <a:srgbClr val="C00000"/>
                </a:solidFill>
                <a:cs typeface="Times New Roman" panose="02020603050405020304" pitchFamily="18" charset="0"/>
              </a:rPr>
              <a:t>3.5.1.3. Bizottságok</a:t>
            </a:r>
          </a:p>
        </p:txBody>
      </p:sp>
      <p:sp>
        <p:nvSpPr>
          <p:cNvPr id="2" name="Téglalap 1"/>
          <p:cNvSpPr/>
          <p:nvPr/>
        </p:nvSpPr>
        <p:spPr>
          <a:xfrm>
            <a:off x="1667508" y="1307367"/>
            <a:ext cx="856895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hu-HU" sz="2000" dirty="0">
                <a:latin typeface="+mj-lt"/>
                <a:cs typeface="Times New Roman" pitchFamily="18" charset="0"/>
              </a:rPr>
              <a:t>A képviselő-testület munkáját segítik. Javaslattevő, véleményező, döntést előkészítő, döntéshozó, a döntés végrehajtását szervező, ellenőrző funkció.</a:t>
            </a:r>
          </a:p>
          <a:p>
            <a:pPr>
              <a:defRPr/>
            </a:pPr>
            <a:endParaRPr lang="hu-HU" sz="2000" dirty="0">
              <a:latin typeface="+mj-lt"/>
              <a:cs typeface="Times New Roman" pitchFamily="18" charset="0"/>
            </a:endParaRPr>
          </a:p>
          <a:p>
            <a:pPr>
              <a:defRPr/>
            </a:pPr>
            <a:r>
              <a:rPr lang="hu-HU" sz="2000" dirty="0">
                <a:latin typeface="+mj-lt"/>
                <a:cs typeface="Times New Roman" pitchFamily="18" charset="0"/>
              </a:rPr>
              <a:t>Tagjai: önkormányzati képviselők (többségben), és külső szakértők.</a:t>
            </a:r>
          </a:p>
          <a:p>
            <a:pPr>
              <a:defRPr/>
            </a:pPr>
            <a:endParaRPr lang="hu-HU" sz="2000" dirty="0">
              <a:latin typeface="+mj-lt"/>
              <a:cs typeface="Times New Roman" pitchFamily="18" charset="0"/>
            </a:endParaRPr>
          </a:p>
          <a:p>
            <a:pPr>
              <a:defRPr/>
            </a:pPr>
            <a:r>
              <a:rPr lang="hu-HU" sz="2000" dirty="0">
                <a:latin typeface="+mj-lt"/>
                <a:cs typeface="Times New Roman" pitchFamily="18" charset="0"/>
              </a:rPr>
              <a:t>Elnöke: csak képviselő lehet.</a:t>
            </a:r>
          </a:p>
        </p:txBody>
      </p:sp>
    </p:spTree>
    <p:extLst>
      <p:ext uri="{BB962C8B-B14F-4D97-AF65-F5344CB8AC3E}">
        <p14:creationId xmlns:p14="http://schemas.microsoft.com/office/powerpoint/2010/main" val="1995675672"/>
      </p:ext>
    </p:extLst>
  </p:cSld>
  <p:clrMapOvr>
    <a:masterClrMapping/>
  </p:clrMapOvr>
  <p:transition>
    <p:fade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Cím 1"/>
          <p:cNvSpPr>
            <a:spLocks noGrp="1"/>
          </p:cNvSpPr>
          <p:nvPr>
            <p:ph type="title"/>
          </p:nvPr>
        </p:nvSpPr>
        <p:spPr>
          <a:xfrm>
            <a:off x="2063552" y="365478"/>
            <a:ext cx="7811592" cy="576411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hu-HU" altLang="hu-HU" sz="3200" dirty="0">
                <a:solidFill>
                  <a:srgbClr val="C00000"/>
                </a:solidFill>
                <a:cs typeface="Times New Roman" panose="02020603050405020304" pitchFamily="18" charset="0"/>
              </a:rPr>
              <a:t>3.5.1.6. Önkormányzati társulások</a:t>
            </a:r>
          </a:p>
        </p:txBody>
      </p:sp>
      <p:sp>
        <p:nvSpPr>
          <p:cNvPr id="43012" name="Tartalom helye 2"/>
          <p:cNvSpPr>
            <a:spLocks noGrp="1"/>
          </p:cNvSpPr>
          <p:nvPr>
            <p:ph sz="half" idx="1"/>
          </p:nvPr>
        </p:nvSpPr>
        <p:spPr>
          <a:xfrm>
            <a:off x="1631505" y="1556792"/>
            <a:ext cx="4608513" cy="4608512"/>
          </a:xfrm>
        </p:spPr>
        <p:txBody>
          <a:bodyPr>
            <a:normAutofit/>
          </a:bodyPr>
          <a:lstStyle/>
          <a:p>
            <a:pPr>
              <a:buFont typeface="Wingdings 2" pitchFamily="18" charset="2"/>
              <a:buNone/>
            </a:pPr>
            <a:r>
              <a:rPr lang="hu-HU" altLang="hu-HU" sz="2400" b="1" u="sng" dirty="0">
                <a:latin typeface="+mj-lt"/>
                <a:cs typeface="Times New Roman" pitchFamily="18" charset="0"/>
              </a:rPr>
              <a:t>Létrehozható:</a:t>
            </a:r>
          </a:p>
          <a:p>
            <a:pPr>
              <a:buFont typeface="Wingdings 2" pitchFamily="18" charset="2"/>
              <a:buNone/>
            </a:pPr>
            <a:endParaRPr lang="hu-HU" altLang="hu-HU" sz="2400" dirty="0">
              <a:latin typeface="+mj-lt"/>
              <a:cs typeface="Times New Roman" pitchFamily="18" charset="0"/>
            </a:endParaRPr>
          </a:p>
          <a:p>
            <a:r>
              <a:rPr lang="hu-HU" altLang="hu-HU" sz="2400" b="1" dirty="0">
                <a:latin typeface="+mj-lt"/>
                <a:cs typeface="Times New Roman" pitchFamily="18" charset="0"/>
              </a:rPr>
              <a:t>egy vagy több önkormányzati feladat- és hatáskör</a:t>
            </a:r>
            <a:endParaRPr lang="hu-HU" altLang="hu-HU" sz="2400" dirty="0">
              <a:latin typeface="+mj-lt"/>
              <a:cs typeface="Times New Roman" pitchFamily="18" charset="0"/>
            </a:endParaRPr>
          </a:p>
          <a:p>
            <a:r>
              <a:rPr lang="hu-HU" altLang="hu-HU" sz="2400" b="1" dirty="0">
                <a:latin typeface="+mj-lt"/>
                <a:cs typeface="Times New Roman" pitchFamily="18" charset="0"/>
              </a:rPr>
              <a:t>polgármester és a jegyző államigazgatási feladat- és hatáskörének</a:t>
            </a:r>
            <a:r>
              <a:rPr lang="hu-HU" altLang="hu-HU" sz="2400" dirty="0">
                <a:latin typeface="+mj-lt"/>
                <a:cs typeface="Times New Roman" pitchFamily="18" charset="0"/>
              </a:rPr>
              <a:t> </a:t>
            </a:r>
          </a:p>
          <a:p>
            <a:pPr>
              <a:buFont typeface="Wingdings 2" pitchFamily="18" charset="2"/>
              <a:buNone/>
            </a:pPr>
            <a:r>
              <a:rPr lang="hu-HU" altLang="hu-HU" sz="2400" b="1" dirty="0">
                <a:latin typeface="+mj-lt"/>
                <a:cs typeface="Times New Roman" pitchFamily="18" charset="0"/>
              </a:rPr>
              <a:t>	hatékonyabb, célszerűbb ellátására.</a:t>
            </a:r>
          </a:p>
        </p:txBody>
      </p:sp>
      <p:graphicFrame>
        <p:nvGraphicFramePr>
          <p:cNvPr id="5" name="Diagram 4"/>
          <p:cNvGraphicFramePr/>
          <p:nvPr/>
        </p:nvGraphicFramePr>
        <p:xfrm>
          <a:off x="6096000" y="1700809"/>
          <a:ext cx="4320480" cy="47525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3014" name="Dia számának helye 1"/>
          <p:cNvSpPr>
            <a:spLocks noGrp="1"/>
          </p:cNvSpPr>
          <p:nvPr>
            <p:ph type="sldNum" sz="quarter" idx="429496729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1EF82DB-E6A8-4EDF-94E4-CC6421FE155D}" type="slidenum">
              <a:rPr lang="hu-HU" altLang="hu-HU" sz="1400"/>
              <a:pPr>
                <a:spcBef>
                  <a:spcPct val="0"/>
                </a:spcBef>
                <a:buFontTx/>
                <a:buNone/>
              </a:pPr>
              <a:t>33</a:t>
            </a:fld>
            <a:endParaRPr lang="hu-HU" altLang="hu-HU" sz="1400"/>
          </a:p>
        </p:txBody>
      </p:sp>
    </p:spTree>
    <p:extLst>
      <p:ext uri="{BB962C8B-B14F-4D97-AF65-F5344CB8AC3E}">
        <p14:creationId xmlns:p14="http://schemas.microsoft.com/office/powerpoint/2010/main" val="2312042726"/>
      </p:ext>
    </p:extLst>
  </p:cSld>
  <p:clrMapOvr>
    <a:masterClrMapping/>
  </p:clrMapOvr>
  <p:transition>
    <p:fade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 noChangeAspect="1" noChangeArrowheads="1"/>
          </p:cNvSpPr>
          <p:nvPr>
            <p:ph type="title"/>
          </p:nvPr>
        </p:nvSpPr>
        <p:spPr>
          <a:xfrm>
            <a:off x="1774825" y="258764"/>
            <a:ext cx="8172450" cy="866775"/>
          </a:xfrm>
        </p:spPr>
        <p:txBody>
          <a:bodyPr>
            <a:normAutofit fontScale="90000"/>
          </a:bodyPr>
          <a:lstStyle/>
          <a:p>
            <a:pPr marL="484188">
              <a:defRPr/>
            </a:pPr>
            <a:r>
              <a:rPr lang="hu-HU" altLang="hu-HU" sz="3200" dirty="0">
                <a:solidFill>
                  <a:srgbClr val="C00000"/>
                </a:solidFill>
                <a:cs typeface="Times New Roman" panose="02020603050405020304" pitchFamily="18" charset="0"/>
              </a:rPr>
              <a:t>3.5.2. A települési </a:t>
            </a:r>
            <a:br>
              <a:rPr lang="hu-HU" altLang="hu-HU" sz="3200" dirty="0">
                <a:solidFill>
                  <a:srgbClr val="C00000"/>
                </a:solidFill>
                <a:cs typeface="Times New Roman" panose="02020603050405020304" pitchFamily="18" charset="0"/>
              </a:rPr>
            </a:br>
            <a:r>
              <a:rPr lang="hu-HU" altLang="hu-HU" sz="3200" dirty="0">
                <a:solidFill>
                  <a:srgbClr val="C00000"/>
                </a:solidFill>
                <a:cs typeface="Times New Roman" panose="02020603050405020304" pitchFamily="18" charset="0"/>
              </a:rPr>
              <a:t>önkormányzatok működése</a:t>
            </a:r>
          </a:p>
        </p:txBody>
      </p:sp>
      <p:sp>
        <p:nvSpPr>
          <p:cNvPr id="44036" name="Rectangle 3"/>
          <p:cNvSpPr txBox="1">
            <a:spLocks noChangeArrowheads="1"/>
          </p:cNvSpPr>
          <p:nvPr/>
        </p:nvSpPr>
        <p:spPr bwMode="auto">
          <a:xfrm>
            <a:off x="980661" y="1276853"/>
            <a:ext cx="9939875" cy="522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hu-HU" altLang="hu-HU" sz="2000" dirty="0">
                <a:latin typeface="+mj-lt"/>
                <a:cs typeface="Times New Roman" pitchFamily="18" charset="0"/>
              </a:rPr>
              <a:t>Szervezeti és Működési Szabályzat: a működés alapdokumentuma.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hu-HU" altLang="hu-HU" sz="2000" dirty="0">
                <a:latin typeface="+mj-lt"/>
                <a:cs typeface="Times New Roman" pitchFamily="18" charset="0"/>
              </a:rPr>
              <a:t>	</a:t>
            </a:r>
          </a:p>
          <a:p>
            <a:pPr>
              <a:lnSpc>
                <a:spcPct val="80000"/>
              </a:lnSpc>
            </a:pPr>
            <a:r>
              <a:rPr lang="hu-HU" altLang="hu-HU" sz="2000" dirty="0">
                <a:latin typeface="+mj-lt"/>
                <a:cs typeface="Times New Roman" pitchFamily="18" charset="0"/>
              </a:rPr>
              <a:t>Az ülések összehívása, határozatképesség; nyilvános és zárt ülés esetei.</a:t>
            </a:r>
          </a:p>
          <a:p>
            <a:pPr>
              <a:lnSpc>
                <a:spcPct val="80000"/>
              </a:lnSpc>
            </a:pPr>
            <a:endParaRPr lang="hu-HU" altLang="hu-HU" sz="2000" dirty="0">
              <a:latin typeface="+mj-lt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hu-HU" altLang="hu-HU" sz="2000" dirty="0">
                <a:latin typeface="+mj-lt"/>
                <a:cs typeface="Times New Roman" pitchFamily="18" charset="0"/>
              </a:rPr>
              <a:t>Döntéshozatal (a képviselő-testület ülésén történik):</a:t>
            </a:r>
          </a:p>
          <a:p>
            <a:pPr lvl="1">
              <a:lnSpc>
                <a:spcPct val="80000"/>
              </a:lnSpc>
              <a:buFont typeface="Arial" charset="0"/>
              <a:buChar char="•"/>
            </a:pPr>
            <a:r>
              <a:rPr lang="hu-HU" altLang="hu-HU" sz="2000" dirty="0">
                <a:latin typeface="+mj-lt"/>
                <a:cs typeface="Times New Roman" pitchFamily="18" charset="0"/>
              </a:rPr>
              <a:t>Egyszerű többség,</a:t>
            </a:r>
          </a:p>
          <a:p>
            <a:pPr lvl="1">
              <a:lnSpc>
                <a:spcPct val="80000"/>
              </a:lnSpc>
              <a:buFont typeface="Arial" charset="0"/>
              <a:buChar char="•"/>
            </a:pPr>
            <a:r>
              <a:rPr lang="hu-HU" altLang="hu-HU" sz="2000" dirty="0">
                <a:latin typeface="+mj-lt"/>
                <a:cs typeface="Times New Roman" pitchFamily="18" charset="0"/>
              </a:rPr>
              <a:t>Minősített többség.</a:t>
            </a:r>
          </a:p>
          <a:p>
            <a:pPr>
              <a:lnSpc>
                <a:spcPct val="80000"/>
              </a:lnSpc>
            </a:pPr>
            <a:endParaRPr lang="hu-HU" altLang="hu-HU" sz="2000" dirty="0">
              <a:latin typeface="+mj-lt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hu-HU" altLang="hu-HU" sz="2000" dirty="0">
                <a:latin typeface="+mj-lt"/>
                <a:cs typeface="Times New Roman" pitchFamily="18" charset="0"/>
              </a:rPr>
              <a:t>A képviselő-testület döntése:</a:t>
            </a:r>
          </a:p>
          <a:p>
            <a:pPr lvl="1">
              <a:lnSpc>
                <a:spcPct val="80000"/>
              </a:lnSpc>
              <a:buFont typeface="Arial" charset="0"/>
              <a:buChar char="•"/>
            </a:pPr>
            <a:r>
              <a:rPr lang="hu-HU" altLang="hu-HU" sz="2000" dirty="0">
                <a:latin typeface="+mj-lt"/>
                <a:cs typeface="Times New Roman" pitchFamily="18" charset="0"/>
              </a:rPr>
              <a:t>Rendelet,</a:t>
            </a:r>
          </a:p>
          <a:p>
            <a:pPr lvl="1">
              <a:lnSpc>
                <a:spcPct val="80000"/>
              </a:lnSpc>
              <a:buFont typeface="Arial" charset="0"/>
              <a:buChar char="•"/>
            </a:pPr>
            <a:r>
              <a:rPr lang="hu-HU" altLang="hu-HU" sz="2000" dirty="0">
                <a:latin typeface="+mj-lt"/>
                <a:cs typeface="Times New Roman" pitchFamily="18" charset="0"/>
              </a:rPr>
              <a:t>Határozat.</a:t>
            </a:r>
          </a:p>
          <a:p>
            <a:pPr>
              <a:lnSpc>
                <a:spcPct val="80000"/>
              </a:lnSpc>
              <a:buFontTx/>
              <a:buNone/>
            </a:pPr>
            <a:endParaRPr lang="hu-HU" altLang="hu-HU" sz="2000" dirty="0">
              <a:latin typeface="+mj-lt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hu-HU" altLang="hu-HU" sz="2000" dirty="0">
                <a:latin typeface="+mj-lt"/>
                <a:cs typeface="Times New Roman" pitchFamily="18" charset="0"/>
              </a:rPr>
              <a:t>Rendeletalkotás: a törvény által nem szabályozott helyi társadalmi viszonyok rendezésére a képviselő-testület rendeletet alkot.</a:t>
            </a:r>
          </a:p>
          <a:p>
            <a:pPr>
              <a:lnSpc>
                <a:spcPct val="80000"/>
              </a:lnSpc>
              <a:buFontTx/>
              <a:buNone/>
            </a:pPr>
            <a:endParaRPr lang="hu-HU" altLang="hu-HU" sz="2000" dirty="0">
              <a:latin typeface="+mj-lt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hu-HU" altLang="hu-HU" sz="2000" dirty="0">
                <a:latin typeface="+mj-lt"/>
                <a:cs typeface="Times New Roman" pitchFamily="18" charset="0"/>
              </a:rPr>
              <a:t>Közmeghallgatás intézménye(online módon is lehetséges)</a:t>
            </a:r>
          </a:p>
        </p:txBody>
      </p:sp>
      <p:sp>
        <p:nvSpPr>
          <p:cNvPr id="44037" name="Dia számának helye 1"/>
          <p:cNvSpPr>
            <a:spLocks noGrp="1"/>
          </p:cNvSpPr>
          <p:nvPr>
            <p:ph type="sldNum" sz="quarter" idx="429496729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6F38F5E-096D-4D4A-B176-9AD46297B5CE}" type="slidenum">
              <a:rPr lang="hu-HU" altLang="hu-HU" sz="1400"/>
              <a:pPr>
                <a:spcBef>
                  <a:spcPct val="0"/>
                </a:spcBef>
                <a:buFontTx/>
                <a:buNone/>
              </a:pPr>
              <a:t>34</a:t>
            </a:fld>
            <a:endParaRPr lang="hu-HU" altLang="hu-HU" sz="1400"/>
          </a:p>
        </p:txBody>
      </p:sp>
    </p:spTree>
    <p:extLst>
      <p:ext uri="{BB962C8B-B14F-4D97-AF65-F5344CB8AC3E}">
        <p14:creationId xmlns:p14="http://schemas.microsoft.com/office/powerpoint/2010/main" val="1124695027"/>
      </p:ext>
    </p:extLst>
  </p:cSld>
  <p:clrMapOvr>
    <a:masterClrMapping/>
  </p:clrMapOvr>
  <p:transition>
    <p:fade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5" name="Oval 5"/>
          <p:cNvSpPr>
            <a:spLocks noChangeArrowheads="1"/>
          </p:cNvSpPr>
          <p:nvPr/>
        </p:nvSpPr>
        <p:spPr bwMode="auto">
          <a:xfrm>
            <a:off x="4047331" y="3589834"/>
            <a:ext cx="4025900" cy="703263"/>
          </a:xfrm>
          <a:prstGeom prst="roundRect">
            <a:avLst/>
          </a:prstGeom>
          <a:solidFill>
            <a:schemeClr val="bg2">
              <a:alpha val="50195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u-HU" altLang="hu-HU" sz="2800" dirty="0">
                <a:latin typeface="+mj-lt"/>
                <a:cs typeface="Times New Roman" pitchFamily="18" charset="0"/>
              </a:rPr>
              <a:t>ÖNKORMÁNYZAT</a:t>
            </a:r>
          </a:p>
        </p:txBody>
      </p:sp>
      <p:sp>
        <p:nvSpPr>
          <p:cNvPr id="47114" name="Text Box 3"/>
          <p:cNvSpPr txBox="1">
            <a:spLocks noChangeArrowheads="1"/>
          </p:cNvSpPr>
          <p:nvPr/>
        </p:nvSpPr>
        <p:spPr bwMode="auto">
          <a:xfrm>
            <a:off x="2363616" y="168442"/>
            <a:ext cx="7488833" cy="107721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hu-HU" altLang="hu-HU" dirty="0">
                <a:solidFill>
                  <a:srgbClr val="C00000"/>
                </a:solidFill>
                <a:latin typeface="+mj-lt"/>
                <a:cs typeface="Times New Roman" pitchFamily="18" charset="0"/>
              </a:rPr>
              <a:t>3.6. A helyi önkormányzatok és  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hu-HU" altLang="hu-HU" dirty="0">
                <a:solidFill>
                  <a:srgbClr val="C00000"/>
                </a:solidFill>
                <a:latin typeface="+mj-lt"/>
                <a:cs typeface="Times New Roman" pitchFamily="18" charset="0"/>
              </a:rPr>
              <a:t>az egyéb állami szervek kapcsolata</a:t>
            </a:r>
          </a:p>
        </p:txBody>
      </p:sp>
      <p:sp>
        <p:nvSpPr>
          <p:cNvPr id="42" name="Line 19"/>
          <p:cNvSpPr>
            <a:spLocks noChangeShapeType="1"/>
          </p:cNvSpPr>
          <p:nvPr/>
        </p:nvSpPr>
        <p:spPr bwMode="auto">
          <a:xfrm>
            <a:off x="3071814" y="3284984"/>
            <a:ext cx="975519" cy="504056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/>
          <a:lstStyle/>
          <a:p>
            <a:pPr eaLnBrk="1" hangingPunct="1">
              <a:defRPr/>
            </a:pPr>
            <a:endParaRPr lang="hu-H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Line 20"/>
          <p:cNvSpPr>
            <a:spLocks noChangeShapeType="1"/>
          </p:cNvSpPr>
          <p:nvPr/>
        </p:nvSpPr>
        <p:spPr bwMode="auto">
          <a:xfrm>
            <a:off x="6060281" y="3284985"/>
            <a:ext cx="1058" cy="359916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/>
          <a:lstStyle/>
          <a:p>
            <a:pPr eaLnBrk="1" hangingPunct="1">
              <a:defRPr/>
            </a:pPr>
            <a:endParaRPr lang="hu-H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Line 21"/>
          <p:cNvSpPr>
            <a:spLocks noChangeShapeType="1"/>
          </p:cNvSpPr>
          <p:nvPr/>
        </p:nvSpPr>
        <p:spPr bwMode="auto">
          <a:xfrm flipH="1">
            <a:off x="8073229" y="3284986"/>
            <a:ext cx="1119114" cy="504055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/>
          <a:lstStyle/>
          <a:p>
            <a:pPr eaLnBrk="1" hangingPunct="1">
              <a:defRPr/>
            </a:pPr>
            <a:endParaRPr lang="hu-H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Line 22"/>
          <p:cNvSpPr>
            <a:spLocks noChangeShapeType="1"/>
          </p:cNvSpPr>
          <p:nvPr/>
        </p:nvSpPr>
        <p:spPr bwMode="auto">
          <a:xfrm flipV="1">
            <a:off x="2999656" y="4077069"/>
            <a:ext cx="1047676" cy="504058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/>
          <a:lstStyle/>
          <a:p>
            <a:pPr eaLnBrk="1" hangingPunct="1">
              <a:defRPr/>
            </a:pPr>
            <a:endParaRPr lang="hu-H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Line 24"/>
          <p:cNvSpPr>
            <a:spLocks noChangeShapeType="1"/>
          </p:cNvSpPr>
          <p:nvPr/>
        </p:nvSpPr>
        <p:spPr bwMode="auto">
          <a:xfrm flipH="1" flipV="1">
            <a:off x="6061339" y="4221088"/>
            <a:ext cx="0" cy="360039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/>
          <a:lstStyle/>
          <a:p>
            <a:pPr eaLnBrk="1" hangingPunct="1">
              <a:defRPr/>
            </a:pPr>
            <a:endParaRPr lang="hu-H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Line 25"/>
          <p:cNvSpPr>
            <a:spLocks noChangeShapeType="1"/>
          </p:cNvSpPr>
          <p:nvPr/>
        </p:nvSpPr>
        <p:spPr bwMode="auto">
          <a:xfrm flipH="1" flipV="1">
            <a:off x="8073231" y="4077071"/>
            <a:ext cx="1119112" cy="504056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/>
          <a:lstStyle/>
          <a:p>
            <a:pPr eaLnBrk="1" hangingPunct="1">
              <a:defRPr/>
            </a:pPr>
            <a:endParaRPr lang="hu-H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059" name="Oval 13"/>
          <p:cNvSpPr>
            <a:spLocks noChangeArrowheads="1"/>
          </p:cNvSpPr>
          <p:nvPr/>
        </p:nvSpPr>
        <p:spPr bwMode="auto">
          <a:xfrm>
            <a:off x="1703388" y="1402822"/>
            <a:ext cx="2736850" cy="1944687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u-HU" altLang="hu-HU" sz="2400" dirty="0">
                <a:latin typeface="+mj-lt"/>
                <a:cs typeface="Times New Roman" pitchFamily="18" charset="0"/>
              </a:rPr>
              <a:t>Országgyűlés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hu-HU" altLang="hu-H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Oval 14"/>
          <p:cNvSpPr>
            <a:spLocks noChangeArrowheads="1"/>
          </p:cNvSpPr>
          <p:nvPr/>
        </p:nvSpPr>
        <p:spPr bwMode="auto">
          <a:xfrm>
            <a:off x="4656137" y="1402823"/>
            <a:ext cx="2808288" cy="1944687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r>
              <a:rPr lang="hu-HU" sz="2400" dirty="0">
                <a:latin typeface="+mj-lt"/>
                <a:cs typeface="Times New Roman" pitchFamily="18" charset="0"/>
              </a:rPr>
              <a:t>Kormány</a:t>
            </a:r>
            <a:endParaRPr lang="hu-HU" sz="1600" dirty="0">
              <a:latin typeface="+mj-lt"/>
              <a:cs typeface="Times New Roman" pitchFamily="18" charset="0"/>
            </a:endParaRPr>
          </a:p>
          <a:p>
            <a:pPr eaLnBrk="1" hangingPunct="1">
              <a:defRPr/>
            </a:pPr>
            <a:endParaRPr lang="hu-H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061" name="Oval 15"/>
          <p:cNvSpPr>
            <a:spLocks noChangeArrowheads="1"/>
          </p:cNvSpPr>
          <p:nvPr/>
        </p:nvSpPr>
        <p:spPr bwMode="auto">
          <a:xfrm>
            <a:off x="7680325" y="1402822"/>
            <a:ext cx="2808288" cy="1944687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u-HU" altLang="hu-HU" sz="2400" dirty="0">
                <a:latin typeface="+mj-lt"/>
              </a:rPr>
              <a:t>Köztársasági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u-HU" altLang="hu-HU" sz="2400" dirty="0">
                <a:latin typeface="+mj-lt"/>
              </a:rPr>
              <a:t>elnök</a:t>
            </a:r>
          </a:p>
        </p:txBody>
      </p:sp>
      <p:sp>
        <p:nvSpPr>
          <p:cNvPr id="30" name="Oval 16"/>
          <p:cNvSpPr>
            <a:spLocks noChangeArrowheads="1"/>
          </p:cNvSpPr>
          <p:nvPr/>
        </p:nvSpPr>
        <p:spPr bwMode="auto">
          <a:xfrm>
            <a:off x="1703388" y="4526088"/>
            <a:ext cx="2736850" cy="2287289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r>
              <a:rPr lang="hu-HU" sz="2400" dirty="0">
                <a:latin typeface="+mj-lt"/>
              </a:rPr>
              <a:t>BM</a:t>
            </a:r>
            <a:endParaRPr lang="hu-HU" sz="1600" u="sng" dirty="0">
              <a:latin typeface="+mj-lt"/>
            </a:endParaRPr>
          </a:p>
          <a:p>
            <a:pPr eaLnBrk="1" hangingPunct="1">
              <a:defRPr/>
            </a:pPr>
            <a:endParaRPr lang="hu-H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063" name="Oval 17"/>
          <p:cNvSpPr>
            <a:spLocks noChangeArrowheads="1"/>
          </p:cNvSpPr>
          <p:nvPr/>
        </p:nvSpPr>
        <p:spPr bwMode="auto">
          <a:xfrm>
            <a:off x="4656139" y="4526088"/>
            <a:ext cx="2808287" cy="2287289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u-HU" altLang="hu-HU" sz="2400" dirty="0">
                <a:latin typeface="+mj-lt"/>
              </a:rPr>
              <a:t>Fővárosi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u-HU" altLang="hu-HU" sz="2400" dirty="0">
                <a:latin typeface="+mj-lt"/>
              </a:rPr>
              <a:t>és Vármegyei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u-HU" altLang="hu-HU" sz="2400" dirty="0">
                <a:latin typeface="+mj-lt"/>
              </a:rPr>
              <a:t>Kormányhivatal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hu-HU" altLang="hu-H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Oval 18"/>
          <p:cNvSpPr>
            <a:spLocks noChangeArrowheads="1"/>
          </p:cNvSpPr>
          <p:nvPr/>
        </p:nvSpPr>
        <p:spPr bwMode="auto">
          <a:xfrm>
            <a:off x="7680325" y="4526088"/>
            <a:ext cx="2808288" cy="2287289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r>
              <a:rPr lang="hu-HU" sz="2400" dirty="0">
                <a:latin typeface="+mj-lt"/>
              </a:rPr>
              <a:t>Miniszterek</a:t>
            </a:r>
            <a:endParaRPr lang="hu-HU" sz="1600" dirty="0">
              <a:latin typeface="+mj-lt"/>
              <a:cs typeface="Times New Roman" pitchFamily="18" charset="0"/>
            </a:endParaRPr>
          </a:p>
          <a:p>
            <a:pPr eaLnBrk="1" hangingPunct="1">
              <a:defRPr/>
            </a:pPr>
            <a:endParaRPr lang="hu-H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1285449"/>
      </p:ext>
    </p:extLst>
  </p:cSld>
  <p:clrMapOvr>
    <a:masterClrMapping/>
  </p:clrMapOvr>
  <p:transition>
    <p:fade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spcBef>
                <a:spcPts val="0"/>
              </a:spcBef>
              <a:defRPr/>
            </a:pPr>
            <a:br>
              <a:rPr lang="hu-HU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hu-HU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Ellenőrző kérdések</a:t>
            </a:r>
            <a:br>
              <a:rPr lang="hu-HU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hu-HU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hu-HU" dirty="0"/>
          </a:p>
        </p:txBody>
      </p:sp>
      <p:sp>
        <p:nvSpPr>
          <p:cNvPr id="7171" name="Tartalom helye 2"/>
          <p:cNvSpPr>
            <a:spLocks noGrp="1"/>
          </p:cNvSpPr>
          <p:nvPr>
            <p:ph idx="1"/>
          </p:nvPr>
        </p:nvSpPr>
        <p:spPr>
          <a:xfrm>
            <a:off x="1981200" y="1916113"/>
            <a:ext cx="8686800" cy="4525962"/>
          </a:xfrm>
        </p:spPr>
        <p:txBody>
          <a:bodyPr/>
          <a:lstStyle/>
          <a:p>
            <a:pPr>
              <a:spcBef>
                <a:spcPts val="1800"/>
              </a:spcBef>
              <a:buNone/>
            </a:pPr>
            <a:r>
              <a:rPr lang="hu-HU" altLang="hu-HU" dirty="0">
                <a:latin typeface="Times New Roman" pitchFamily="18" charset="0"/>
                <a:cs typeface="Times New Roman" pitchFamily="18" charset="0"/>
              </a:rPr>
              <a:t>1.   </a:t>
            </a:r>
            <a:r>
              <a:rPr lang="hu-HU" altLang="hu-HU" dirty="0">
                <a:latin typeface="+mj-lt"/>
                <a:cs typeface="Times New Roman" pitchFamily="18" charset="0"/>
              </a:rPr>
              <a:t>Mit jelen a helyi közügy fogalma?</a:t>
            </a:r>
          </a:p>
          <a:p>
            <a:pPr marL="514350" indent="-514350">
              <a:spcBef>
                <a:spcPts val="1800"/>
              </a:spcBef>
              <a:buFont typeface="Wingdings 2" pitchFamily="18" charset="2"/>
              <a:buAutoNum type="arabicPeriod" startAt="2"/>
            </a:pPr>
            <a:r>
              <a:rPr lang="hu-HU" altLang="hu-HU" dirty="0">
                <a:latin typeface="+mj-lt"/>
                <a:cs typeface="Times New Roman" pitchFamily="18" charset="0"/>
              </a:rPr>
              <a:t>Mondjon példát kötelező önkormányzati feladatra!</a:t>
            </a:r>
          </a:p>
          <a:p>
            <a:pPr marL="514350" indent="-514350">
              <a:spcBef>
                <a:spcPts val="1800"/>
              </a:spcBef>
              <a:buFont typeface="Wingdings 2" pitchFamily="18" charset="2"/>
              <a:buAutoNum type="arabicPeriod" startAt="2"/>
            </a:pPr>
            <a:r>
              <a:rPr lang="hu-HU" altLang="hu-HU" dirty="0">
                <a:latin typeface="+mj-lt"/>
                <a:cs typeface="Times New Roman" pitchFamily="18" charset="0"/>
              </a:rPr>
              <a:t>Melyek a képviselő-testület főbb jellemzői? </a:t>
            </a:r>
          </a:p>
          <a:p>
            <a:pPr marL="514350" indent="-514350">
              <a:spcBef>
                <a:spcPts val="1800"/>
              </a:spcBef>
              <a:buFont typeface="Wingdings 2" pitchFamily="18" charset="2"/>
              <a:buAutoNum type="arabicPeriod" startAt="2"/>
            </a:pPr>
            <a:r>
              <a:rPr lang="hu-HU" altLang="hu-HU" dirty="0">
                <a:latin typeface="+mj-lt"/>
                <a:cs typeface="Times New Roman" pitchFamily="18" charset="0"/>
              </a:rPr>
              <a:t>Melyek a polgármesterre vonatkozó főbb jellemzők?</a:t>
            </a:r>
          </a:p>
          <a:p>
            <a:pPr marL="514350" indent="-514350">
              <a:spcBef>
                <a:spcPts val="1800"/>
              </a:spcBef>
              <a:buFont typeface="Wingdings 2" pitchFamily="18" charset="2"/>
              <a:buAutoNum type="arabicPeriod" startAt="2"/>
            </a:pPr>
            <a:r>
              <a:rPr lang="hu-HU" altLang="hu-HU" dirty="0">
                <a:latin typeface="+mj-lt"/>
                <a:cs typeface="Times New Roman" pitchFamily="18" charset="0"/>
              </a:rPr>
              <a:t>Melyek a bizottságokra vonatkozó főbb jellemzők?</a:t>
            </a:r>
          </a:p>
          <a:p>
            <a:pPr marL="0" indent="0">
              <a:buNone/>
            </a:pPr>
            <a:endParaRPr lang="hu-HU" alt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defRPr/>
            </a:pPr>
            <a:fld id="{6373A230-AA84-4497-ABB5-1B880784F934}" type="slidenum">
              <a:rPr lang="hu-HU" smtClean="0">
                <a:solidFill>
                  <a:srgbClr val="000000"/>
                </a:solidFill>
              </a:rPr>
              <a:pPr>
                <a:defRPr/>
              </a:pPr>
              <a:t>36</a:t>
            </a:fld>
            <a:endParaRPr 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682884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Dia számának helye 3"/>
          <p:cNvSpPr>
            <a:spLocks noGrp="1"/>
          </p:cNvSpPr>
          <p:nvPr>
            <p:ph type="sldNum" sz="quarter" idx="429496729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41E62F1-A1E7-43F2-99F3-48A16A2DE7A4}" type="slidenum">
              <a:rPr lang="hu-HU" altLang="hu-HU" sz="1400"/>
              <a:pPr>
                <a:spcBef>
                  <a:spcPct val="0"/>
                </a:spcBef>
                <a:buFontTx/>
                <a:buNone/>
              </a:pPr>
              <a:t>37</a:t>
            </a:fld>
            <a:endParaRPr lang="hu-HU" altLang="hu-HU" sz="1400"/>
          </a:p>
        </p:txBody>
      </p:sp>
      <p:sp>
        <p:nvSpPr>
          <p:cNvPr id="6" name="Cím 5"/>
          <p:cNvSpPr txBox="1">
            <a:spLocks noGrp="1"/>
          </p:cNvSpPr>
          <p:nvPr>
            <p:ph type="title"/>
          </p:nvPr>
        </p:nvSpPr>
        <p:spPr>
          <a:xfrm>
            <a:off x="1775520" y="2393248"/>
            <a:ext cx="8697912" cy="535531"/>
          </a:xfrm>
        </p:spPr>
        <p:txBody>
          <a:bodyPr>
            <a:spAutoFit/>
          </a:bodyPr>
          <a:lstStyle/>
          <a:p>
            <a:pPr>
              <a:defRPr/>
            </a:pPr>
            <a:r>
              <a:rPr lang="hu-HU" sz="3200" dirty="0">
                <a:solidFill>
                  <a:srgbClr val="C00000"/>
                </a:solidFill>
                <a:cs typeface="Times New Roman" pitchFamily="18" charset="0"/>
              </a:rPr>
              <a:t>4. Közigazgatás-fejlesztési Stratégia </a:t>
            </a:r>
            <a:endParaRPr lang="hu-HU" sz="3200" dirty="0"/>
          </a:p>
        </p:txBody>
      </p:sp>
    </p:spTree>
    <p:extLst>
      <p:ext uri="{BB962C8B-B14F-4D97-AF65-F5344CB8AC3E}">
        <p14:creationId xmlns:p14="http://schemas.microsoft.com/office/powerpoint/2010/main" val="1110482789"/>
      </p:ext>
    </p:extLst>
  </p:cSld>
  <p:clrMapOvr>
    <a:masterClrMapping/>
  </p:clrMapOvr>
  <p:transition>
    <p:fade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Dia számának helye 1"/>
          <p:cNvSpPr>
            <a:spLocks noGrp="1"/>
          </p:cNvSpPr>
          <p:nvPr>
            <p:ph type="sldNum" sz="quarter" idx="429496729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81B41F3-DB24-4EE6-8845-B7EE311777EF}" type="slidenum">
              <a:rPr lang="hu-HU" altLang="hu-HU" sz="1400">
                <a:solidFill>
                  <a:srgbClr val="000000"/>
                </a:solidFill>
              </a:rPr>
              <a:pPr>
                <a:spcBef>
                  <a:spcPct val="0"/>
                </a:spcBef>
                <a:buFontTx/>
                <a:buNone/>
              </a:pPr>
              <a:t>38</a:t>
            </a:fld>
            <a:endParaRPr lang="hu-HU" altLang="hu-HU" sz="1400">
              <a:solidFill>
                <a:srgbClr val="000000"/>
              </a:solidFill>
            </a:endParaRPr>
          </a:p>
        </p:txBody>
      </p:sp>
      <p:sp>
        <p:nvSpPr>
          <p:cNvPr id="4" name="Téglalap 3"/>
          <p:cNvSpPr/>
          <p:nvPr/>
        </p:nvSpPr>
        <p:spPr>
          <a:xfrm>
            <a:off x="1736533" y="2114075"/>
            <a:ext cx="4319588" cy="298543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hu-HU" sz="2200" u="sng" dirty="0">
                <a:latin typeface="+mj-lt"/>
                <a:cs typeface="Times New Roman" pitchFamily="18" charset="0"/>
              </a:rPr>
              <a:t>REFORM</a:t>
            </a:r>
          </a:p>
          <a:p>
            <a:pPr eaLnBrk="1" hangingPunct="1">
              <a:defRPr/>
            </a:pPr>
            <a:endParaRPr lang="hu-HU" sz="2200" dirty="0">
              <a:latin typeface="+mj-lt"/>
              <a:cs typeface="Times New Roman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hu-HU" sz="2400" dirty="0">
                <a:latin typeface="+mj-lt"/>
                <a:cs typeface="Times New Roman" pitchFamily="18" charset="0"/>
              </a:rPr>
              <a:t>felülről lefelé irányuló folyamat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hu-HU" sz="2400" dirty="0">
                <a:latin typeface="+mj-lt"/>
                <a:cs typeface="Times New Roman" pitchFamily="18" charset="0"/>
              </a:rPr>
              <a:t>a közigazgatás vezető szintje kezdeményez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hu-HU" sz="2400" dirty="0">
                <a:latin typeface="+mj-lt"/>
                <a:cs typeface="Times New Roman" pitchFamily="18" charset="0"/>
              </a:rPr>
              <a:t>a közigazgatás egészét érinti    </a:t>
            </a:r>
            <a:r>
              <a:rPr lang="hu-HU" sz="2200" dirty="0">
                <a:latin typeface="+mj-lt"/>
                <a:cs typeface="Times New Roman" pitchFamily="18" charset="0"/>
              </a:rPr>
              <a:t>                 </a:t>
            </a:r>
          </a:p>
        </p:txBody>
      </p:sp>
      <p:sp>
        <p:nvSpPr>
          <p:cNvPr id="5" name="Szövegdoboz 4"/>
          <p:cNvSpPr txBox="1"/>
          <p:nvPr/>
        </p:nvSpPr>
        <p:spPr>
          <a:xfrm>
            <a:off x="2640014" y="332657"/>
            <a:ext cx="6899275" cy="107721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hu-HU" sz="3200" dirty="0">
                <a:solidFill>
                  <a:srgbClr val="C00000"/>
                </a:solidFill>
                <a:latin typeface="+mj-lt"/>
                <a:cs typeface="Times New Roman" pitchFamily="18" charset="0"/>
              </a:rPr>
              <a:t>4.1.1. A közigazgatási változások</a:t>
            </a:r>
          </a:p>
        </p:txBody>
      </p:sp>
      <p:sp>
        <p:nvSpPr>
          <p:cNvPr id="6" name="Szövegdoboz 5"/>
          <p:cNvSpPr txBox="1"/>
          <p:nvPr/>
        </p:nvSpPr>
        <p:spPr>
          <a:xfrm>
            <a:off x="6216535" y="2141726"/>
            <a:ext cx="4206875" cy="298543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hu-HU" sz="2200" u="sng" dirty="0">
                <a:latin typeface="+mj-lt"/>
                <a:cs typeface="Times New Roman" pitchFamily="18" charset="0"/>
              </a:rPr>
              <a:t>INNOVÁCIÓ</a:t>
            </a:r>
          </a:p>
          <a:p>
            <a:pPr eaLnBrk="1" hangingPunct="1">
              <a:defRPr/>
            </a:pPr>
            <a:endParaRPr lang="hu-HU" sz="2200" dirty="0">
              <a:latin typeface="+mj-lt"/>
              <a:cs typeface="Times New Roman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hu-HU" sz="2400" dirty="0">
                <a:latin typeface="+mj-lt"/>
                <a:cs typeface="Times New Roman" pitchFamily="18" charset="0"/>
              </a:rPr>
              <a:t>alulról fölfelé induló folyamat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hu-HU" sz="2400" dirty="0">
                <a:latin typeface="+mj-lt"/>
                <a:cs typeface="Times New Roman" pitchFamily="18" charset="0"/>
              </a:rPr>
              <a:t>az apparátus kezdeményez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hu-HU" sz="2400" dirty="0">
                <a:latin typeface="+mj-lt"/>
                <a:cs typeface="Times New Roman" pitchFamily="18" charset="0"/>
              </a:rPr>
              <a:t>valamely részterületet érint</a:t>
            </a:r>
            <a:endParaRPr lang="hu-HU" sz="2400" dirty="0">
              <a:latin typeface="+mj-lt"/>
            </a:endParaRPr>
          </a:p>
        </p:txBody>
      </p:sp>
      <p:sp>
        <p:nvSpPr>
          <p:cNvPr id="48135" name="Szövegdoboz 6"/>
          <p:cNvSpPr txBox="1">
            <a:spLocks noChangeArrowheads="1"/>
          </p:cNvSpPr>
          <p:nvPr/>
        </p:nvSpPr>
        <p:spPr bwMode="auto">
          <a:xfrm>
            <a:off x="5303045" y="1422401"/>
            <a:ext cx="17287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u-HU" altLang="hu-HU" sz="2800" dirty="0">
                <a:latin typeface="+mj-lt"/>
                <a:cs typeface="Times New Roman" pitchFamily="18" charset="0"/>
              </a:rPr>
              <a:t>Típusai</a:t>
            </a:r>
          </a:p>
        </p:txBody>
      </p:sp>
    </p:spTree>
    <p:extLst>
      <p:ext uri="{BB962C8B-B14F-4D97-AF65-F5344CB8AC3E}">
        <p14:creationId xmlns:p14="http://schemas.microsoft.com/office/powerpoint/2010/main" val="3610759369"/>
      </p:ext>
    </p:extLst>
  </p:cSld>
  <p:clrMapOvr>
    <a:masterClrMapping/>
  </p:clrMapOvr>
  <p:transition>
    <p:fade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1703389" y="1412876"/>
            <a:ext cx="8785225" cy="503214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hu-HU" sz="2400" dirty="0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Kormányzati Stratégiai Irányítási Rendszer (KSIR):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hu-HU" sz="2400" dirty="0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egymásra épülő hosszú, közép- és rövid távú kormányzati tervdokumentumok kialakítása, amelyek szervesen összefonódnak a megvalósítással,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hu-HU" sz="2400" dirty="0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a megvalósítás nyomon követése és szükség szerinti beavatkozások biztosítása,</a:t>
            </a:r>
          </a:p>
          <a:p>
            <a:pPr marL="457200" indent="-457200">
              <a:defRPr/>
            </a:pPr>
            <a:r>
              <a:rPr lang="hu-HU" sz="2400" dirty="0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3.	a fentiek érvényesülését elősegítő tudásgyarapítás, eljárások, intézményi működési formák és segítő eszközök bevezetése és fenntartása.</a:t>
            </a:r>
          </a:p>
          <a:p>
            <a:pPr>
              <a:defRPr/>
            </a:pPr>
            <a:endParaRPr lang="hu-HU" sz="900" dirty="0">
              <a:solidFill>
                <a:srgbClr val="000000"/>
              </a:solidFill>
              <a:latin typeface="+mj-lt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hu-HU" sz="2400" dirty="0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A kormányzati stratégiai dokumentumok két csoportra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hu-HU" sz="2400" dirty="0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a tervdokumentumokra és 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hu-HU" sz="2400" dirty="0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a megvalósítási dokumentumokra bomlanak.</a:t>
            </a:r>
            <a:endParaRPr lang="hu-HU" altLang="hu-HU" sz="2400" dirty="0">
              <a:solidFill>
                <a:srgbClr val="C0000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49156" name="Dia számának helye 3"/>
          <p:cNvSpPr>
            <a:spLocks noGrp="1"/>
          </p:cNvSpPr>
          <p:nvPr>
            <p:ph type="sldNum" sz="quarter" idx="429496729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4F35157-69F8-4EAB-BD61-333D3C2F3677}" type="slidenum">
              <a:rPr lang="hu-HU" altLang="hu-HU" sz="1400">
                <a:solidFill>
                  <a:srgbClr val="000000"/>
                </a:solidFill>
              </a:rPr>
              <a:pPr>
                <a:spcBef>
                  <a:spcPct val="0"/>
                </a:spcBef>
                <a:buFontTx/>
                <a:buNone/>
              </a:pPr>
              <a:t>39</a:t>
            </a:fld>
            <a:endParaRPr lang="hu-HU" altLang="hu-HU" sz="1400" dirty="0">
              <a:solidFill>
                <a:srgbClr val="000000"/>
              </a:solidFill>
            </a:endParaRPr>
          </a:p>
        </p:txBody>
      </p:sp>
      <p:sp>
        <p:nvSpPr>
          <p:cNvPr id="6" name="Szövegdoboz 5"/>
          <p:cNvSpPr txBox="1"/>
          <p:nvPr/>
        </p:nvSpPr>
        <p:spPr>
          <a:xfrm>
            <a:off x="2135560" y="115074"/>
            <a:ext cx="8135938" cy="107721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hu-HU" altLang="hu-HU" sz="3200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4.1.2. A közigazgatási stratégiaalkotás </a:t>
            </a:r>
          </a:p>
          <a:p>
            <a:pPr algn="ctr" eaLnBrk="1" hangingPunct="1">
              <a:defRPr/>
            </a:pPr>
            <a:r>
              <a:rPr lang="hu-HU" altLang="hu-HU" sz="3200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folyamata</a:t>
            </a:r>
          </a:p>
        </p:txBody>
      </p:sp>
    </p:spTree>
    <p:extLst>
      <p:ext uri="{BB962C8B-B14F-4D97-AF65-F5344CB8AC3E}">
        <p14:creationId xmlns:p14="http://schemas.microsoft.com/office/powerpoint/2010/main" val="116066967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Dia számának helye 1"/>
          <p:cNvSpPr>
            <a:spLocks noGrp="1"/>
          </p:cNvSpPr>
          <p:nvPr>
            <p:ph type="sldNum" sz="quarter" idx="429496729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5C1A76C-3C74-4DB3-A3CC-3E54E50C13A9}" type="slidenum">
              <a:rPr lang="hu-HU" altLang="hu-HU" sz="140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hu-HU" altLang="hu-HU" sz="1400"/>
          </a:p>
        </p:txBody>
      </p:sp>
      <p:sp>
        <p:nvSpPr>
          <p:cNvPr id="5" name="Szövegdoboz 4"/>
          <p:cNvSpPr txBox="1"/>
          <p:nvPr/>
        </p:nvSpPr>
        <p:spPr>
          <a:xfrm>
            <a:off x="3131112" y="2411760"/>
            <a:ext cx="616820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hu-HU" altLang="hu-HU" sz="4000" dirty="0">
                <a:solidFill>
                  <a:srgbClr val="C00000"/>
                </a:solidFill>
                <a:latin typeface="+mj-lt"/>
                <a:cs typeface="Times New Roman" pitchFamily="18" charset="0"/>
              </a:rPr>
              <a:t>1. A közigazgatás felépítése</a:t>
            </a:r>
            <a:endParaRPr lang="hu-HU" sz="4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14436560"/>
      </p:ext>
    </p:extLst>
  </p:cSld>
  <p:clrMapOvr>
    <a:masterClrMapping/>
  </p:clrMapOvr>
  <p:transition>
    <p:fade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1703389" y="1412876"/>
            <a:ext cx="8785225" cy="355481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hu-HU" sz="2400" dirty="0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Az átfogó cél a szolgáltató állam modelljének megvalósítása.</a:t>
            </a:r>
          </a:p>
          <a:p>
            <a:pPr>
              <a:defRPr/>
            </a:pPr>
            <a:endParaRPr lang="hu-HU" sz="2400" dirty="0">
              <a:solidFill>
                <a:srgbClr val="000000"/>
              </a:solidFill>
              <a:latin typeface="+mj-lt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rabicPeriod"/>
              <a:defRPr/>
            </a:pPr>
            <a:r>
              <a:rPr lang="hu-HU" sz="2400" dirty="0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Professzionális </a:t>
            </a:r>
          </a:p>
          <a:p>
            <a:pPr marL="457200" indent="-457200">
              <a:buFont typeface="+mj-lt"/>
              <a:buAutoNum type="arabicPeriod"/>
              <a:defRPr/>
            </a:pPr>
            <a:endParaRPr lang="hu-HU" sz="2400" dirty="0">
              <a:solidFill>
                <a:srgbClr val="000000"/>
              </a:solidFill>
              <a:latin typeface="+mj-lt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rabicPeriod"/>
              <a:defRPr/>
            </a:pPr>
            <a:r>
              <a:rPr lang="hu-HU" sz="2400" dirty="0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Költséghatékony</a:t>
            </a:r>
          </a:p>
          <a:p>
            <a:pPr>
              <a:defRPr/>
            </a:pPr>
            <a:endParaRPr lang="hu-HU" sz="2400" dirty="0">
              <a:solidFill>
                <a:srgbClr val="000000"/>
              </a:solidFill>
              <a:latin typeface="+mj-lt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hu-HU" sz="2400" dirty="0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3.  Szervezett</a:t>
            </a:r>
          </a:p>
          <a:p>
            <a:pPr marL="457200" indent="-457200">
              <a:buFont typeface="+mj-lt"/>
              <a:buAutoNum type="arabicPeriod"/>
              <a:defRPr/>
            </a:pPr>
            <a:endParaRPr lang="hu-HU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hu-HU" sz="9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156" name="Dia számának helye 3"/>
          <p:cNvSpPr>
            <a:spLocks noGrp="1"/>
          </p:cNvSpPr>
          <p:nvPr>
            <p:ph type="sldNum" sz="quarter" idx="429496729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4F35157-69F8-4EAB-BD61-333D3C2F3677}" type="slidenum">
              <a:rPr lang="hu-HU" altLang="hu-HU" sz="1400">
                <a:solidFill>
                  <a:srgbClr val="000000"/>
                </a:solidFill>
              </a:rPr>
              <a:pPr>
                <a:spcBef>
                  <a:spcPct val="0"/>
                </a:spcBef>
                <a:buFontTx/>
                <a:buNone/>
              </a:pPr>
              <a:t>40</a:t>
            </a:fld>
            <a:endParaRPr lang="hu-HU" altLang="hu-HU" sz="1400" dirty="0">
              <a:solidFill>
                <a:srgbClr val="000000"/>
              </a:solidFill>
            </a:endParaRPr>
          </a:p>
        </p:txBody>
      </p:sp>
      <p:sp>
        <p:nvSpPr>
          <p:cNvPr id="6" name="Szövegdoboz 5"/>
          <p:cNvSpPr txBox="1"/>
          <p:nvPr/>
        </p:nvSpPr>
        <p:spPr>
          <a:xfrm>
            <a:off x="2135560" y="115075"/>
            <a:ext cx="8135938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hu-HU" altLang="hu-HU" sz="3200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4.1.3. A Stratégia célrendszere</a:t>
            </a:r>
          </a:p>
        </p:txBody>
      </p:sp>
    </p:spTree>
    <p:extLst>
      <p:ext uri="{BB962C8B-B14F-4D97-AF65-F5344CB8AC3E}">
        <p14:creationId xmlns:p14="http://schemas.microsoft.com/office/powerpoint/2010/main" val="1464388465"/>
      </p:ext>
    </p:extLst>
  </p:cSld>
  <p:clrMapOvr>
    <a:masterClrMapping/>
  </p:clrMapOvr>
  <p:transition>
    <p:fade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spcBef>
                <a:spcPts val="0"/>
              </a:spcBef>
              <a:defRPr/>
            </a:pPr>
            <a:br>
              <a:rPr lang="hu-HU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hu-HU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Ellenőrző kérdések</a:t>
            </a:r>
            <a:br>
              <a:rPr lang="hu-HU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hu-HU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hu-HU" dirty="0"/>
          </a:p>
        </p:txBody>
      </p:sp>
      <p:sp>
        <p:nvSpPr>
          <p:cNvPr id="7171" name="Tartalom helye 2"/>
          <p:cNvSpPr>
            <a:spLocks noGrp="1"/>
          </p:cNvSpPr>
          <p:nvPr>
            <p:ph idx="1"/>
          </p:nvPr>
        </p:nvSpPr>
        <p:spPr>
          <a:xfrm>
            <a:off x="1981200" y="1916113"/>
            <a:ext cx="8686800" cy="4525962"/>
          </a:xfrm>
        </p:spPr>
        <p:txBody>
          <a:bodyPr/>
          <a:lstStyle/>
          <a:p>
            <a:pPr>
              <a:spcBef>
                <a:spcPts val="1800"/>
              </a:spcBef>
              <a:buNone/>
            </a:pPr>
            <a:r>
              <a:rPr lang="hu-HU" altLang="hu-HU" dirty="0">
                <a:latin typeface="+mj-lt"/>
                <a:cs typeface="Times New Roman" pitchFamily="18" charset="0"/>
              </a:rPr>
              <a:t>1.  Mi a különbség reform és innováció között?</a:t>
            </a:r>
          </a:p>
          <a:p>
            <a:pPr marL="514350" indent="-514350">
              <a:spcBef>
                <a:spcPts val="1800"/>
              </a:spcBef>
              <a:buFont typeface="Wingdings 2" pitchFamily="18" charset="2"/>
              <a:buAutoNum type="arabicPeriod" startAt="2"/>
            </a:pPr>
            <a:r>
              <a:rPr lang="pl-PL" altLang="hu-HU" dirty="0">
                <a:latin typeface="+mj-lt"/>
                <a:cs typeface="Times New Roman" pitchFamily="18" charset="0"/>
              </a:rPr>
              <a:t>A kormányzati stratégiai dokumentumok milyen csoportjai vannak?</a:t>
            </a:r>
          </a:p>
          <a:p>
            <a:pPr marL="514350" indent="-514350">
              <a:spcBef>
                <a:spcPts val="1800"/>
              </a:spcBef>
              <a:buFont typeface="Wingdings 2" pitchFamily="18" charset="2"/>
              <a:buAutoNum type="arabicPeriod" startAt="2"/>
            </a:pPr>
            <a:r>
              <a:rPr lang="hu-HU" altLang="hu-HU" dirty="0">
                <a:latin typeface="+mj-lt"/>
                <a:cs typeface="Times New Roman" pitchFamily="18" charset="0"/>
              </a:rPr>
              <a:t>Mi a stratégiaalkotás átfogó célja?</a:t>
            </a:r>
          </a:p>
          <a:p>
            <a:pPr marL="514350" indent="-514350">
              <a:spcBef>
                <a:spcPts val="1800"/>
              </a:spcBef>
              <a:buFont typeface="Wingdings 2" pitchFamily="18" charset="2"/>
              <a:buAutoNum type="arabicPeriod" startAt="2"/>
            </a:pPr>
            <a:r>
              <a:rPr lang="hu-HU" altLang="hu-HU" dirty="0">
                <a:latin typeface="+mj-lt"/>
                <a:cs typeface="Times New Roman" pitchFamily="18" charset="0"/>
              </a:rPr>
              <a:t>Melyek a stratégiaalkotás alcéljai?</a:t>
            </a:r>
          </a:p>
          <a:p>
            <a:pPr marL="514350" indent="-514350">
              <a:spcBef>
                <a:spcPct val="0"/>
              </a:spcBef>
              <a:buFont typeface="Wingdings 2" pitchFamily="18" charset="2"/>
              <a:buAutoNum type="arabicPeriod" startAt="2"/>
            </a:pPr>
            <a:endParaRPr lang="hu-HU" altLang="hu-H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hu-HU" alt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defRPr/>
            </a:pPr>
            <a:fld id="{6373A230-AA84-4497-ABB5-1B880784F934}" type="slidenum">
              <a:rPr lang="hu-HU" smtClean="0">
                <a:solidFill>
                  <a:srgbClr val="000000"/>
                </a:solidFill>
              </a:rPr>
              <a:pPr>
                <a:defRPr/>
              </a:pPr>
              <a:t>41</a:t>
            </a:fld>
            <a:endParaRPr 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684021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1"/>
          <p:cNvSpPr txBox="1">
            <a:spLocks/>
          </p:cNvSpPr>
          <p:nvPr/>
        </p:nvSpPr>
        <p:spPr>
          <a:xfrm>
            <a:off x="1524000" y="1268760"/>
            <a:ext cx="9144000" cy="4032448"/>
          </a:xfrm>
          <a:prstGeom prst="rect">
            <a:avLst/>
          </a:prstGeom>
        </p:spPr>
        <p:txBody>
          <a:bodyPr anchor="ctr"/>
          <a:lstStyle>
            <a:lvl1pPr marL="484188" algn="r" rtl="0" fontAlgn="base">
              <a:spcBef>
                <a:spcPct val="0"/>
              </a:spcBef>
              <a:spcAft>
                <a:spcPct val="0"/>
              </a:spcAft>
              <a:defRPr sz="44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rgbClr val="FF965C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marL="484188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rgbClr val="FF965C"/>
                </a:solidFill>
                <a:latin typeface="Century Gothic" pitchFamily="34" charset="0"/>
              </a:defRPr>
            </a:lvl2pPr>
            <a:lvl3pPr marL="484188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rgbClr val="FF965C"/>
                </a:solidFill>
                <a:latin typeface="Century Gothic" pitchFamily="34" charset="0"/>
              </a:defRPr>
            </a:lvl3pPr>
            <a:lvl4pPr marL="484188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rgbClr val="FF965C"/>
                </a:solidFill>
                <a:latin typeface="Century Gothic" pitchFamily="34" charset="0"/>
              </a:defRPr>
            </a:lvl4pPr>
            <a:lvl5pPr marL="484188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rgbClr val="FF965C"/>
                </a:solidFill>
                <a:latin typeface="Century Gothic" pitchFamily="34" charset="0"/>
              </a:defRPr>
            </a:lvl5pPr>
            <a:lvl6pPr marL="941388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rgbClr val="FF965C"/>
                </a:solidFill>
                <a:latin typeface="Century Gothic" pitchFamily="34" charset="0"/>
              </a:defRPr>
            </a:lvl6pPr>
            <a:lvl7pPr marL="1398588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rgbClr val="FF965C"/>
                </a:solidFill>
                <a:latin typeface="Century Gothic" pitchFamily="34" charset="0"/>
              </a:defRPr>
            </a:lvl7pPr>
            <a:lvl8pPr marL="1855788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rgbClr val="FF965C"/>
                </a:solidFill>
                <a:latin typeface="Century Gothic" pitchFamily="34" charset="0"/>
              </a:defRPr>
            </a:lvl8pPr>
            <a:lvl9pPr marL="2312988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rgbClr val="FF965C"/>
                </a:solidFill>
                <a:latin typeface="Century Gothic" pitchFamily="34" charset="0"/>
              </a:defRPr>
            </a:lvl9pPr>
          </a:lstStyle>
          <a:p>
            <a:pPr marL="484632" algn="ctr" fontAlgn="auto">
              <a:spcAft>
                <a:spcPts val="0"/>
              </a:spcAft>
              <a:defRPr/>
            </a:pPr>
            <a:r>
              <a:rPr lang="hu-HU" sz="3200" cap="all" dirty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rgbClr val="C00000"/>
                </a:solidFill>
                <a:effectLst/>
                <a:cs typeface="Times New Roman" panose="02020603050405020304" pitchFamily="18" charset="0"/>
              </a:rPr>
              <a:t>köszönöm megtisztelő </a:t>
            </a:r>
          </a:p>
          <a:p>
            <a:pPr marL="484632" algn="ctr" fontAlgn="auto">
              <a:spcAft>
                <a:spcPts val="0"/>
              </a:spcAft>
              <a:defRPr/>
            </a:pPr>
            <a:r>
              <a:rPr lang="hu-HU" sz="3200" cap="all" dirty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rgbClr val="C00000"/>
                </a:solidFill>
                <a:effectLst/>
                <a:cs typeface="Times New Roman" panose="02020603050405020304" pitchFamily="18" charset="0"/>
              </a:rPr>
              <a:t>figyelmüket!</a:t>
            </a:r>
          </a:p>
          <a:p>
            <a:pPr marL="484632" algn="ctr" fontAlgn="auto">
              <a:spcAft>
                <a:spcPts val="0"/>
              </a:spcAft>
              <a:defRPr/>
            </a:pPr>
            <a:endParaRPr lang="hu-HU" sz="2000" cap="all" dirty="0">
              <a:ln w="6350">
                <a:solidFill>
                  <a:srgbClr val="FE8637">
                    <a:shade val="43000"/>
                  </a:srgbClr>
                </a:solidFill>
              </a:ln>
              <a:solidFill>
                <a:srgbClr val="C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84632" algn="ctr" fontAlgn="auto">
              <a:spcAft>
                <a:spcPts val="0"/>
              </a:spcAft>
              <a:defRPr/>
            </a:pPr>
            <a:endParaRPr lang="hu-HU" sz="2400" cap="all" dirty="0">
              <a:ln w="6350">
                <a:solidFill>
                  <a:srgbClr val="FE8637">
                    <a:shade val="43000"/>
                  </a:srgbClr>
                </a:solidFill>
              </a:ln>
              <a:solidFill>
                <a:srgbClr val="C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84632" algn="ctr" fontAlgn="auto">
              <a:spcAft>
                <a:spcPts val="0"/>
              </a:spcAft>
              <a:defRPr/>
            </a:pPr>
            <a:r>
              <a:rPr lang="hu-HU" sz="2400" cap="all" dirty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rgbClr val="C00000"/>
                </a:solidFill>
                <a:effectLst/>
                <a:cs typeface="Times New Roman" panose="02020603050405020304" pitchFamily="18" charset="0"/>
              </a:rPr>
              <a:t>sikeres felkészülést </a:t>
            </a:r>
          </a:p>
          <a:p>
            <a:pPr marL="484632" algn="ctr" fontAlgn="auto">
              <a:spcAft>
                <a:spcPts val="0"/>
              </a:spcAft>
              <a:defRPr/>
            </a:pPr>
            <a:r>
              <a:rPr lang="hu-HU" sz="2400" cap="all" dirty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rgbClr val="C00000"/>
                </a:solidFill>
                <a:effectLst/>
                <a:cs typeface="Times New Roman" panose="02020603050405020304" pitchFamily="18" charset="0"/>
              </a:rPr>
              <a:t>kívánok!</a:t>
            </a:r>
          </a:p>
        </p:txBody>
      </p:sp>
      <p:sp>
        <p:nvSpPr>
          <p:cNvPr id="55301" name="Dia számának helye 1"/>
          <p:cNvSpPr>
            <a:spLocks noGrp="1"/>
          </p:cNvSpPr>
          <p:nvPr>
            <p:ph type="sldNum" sz="quarter" idx="429496729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1ABA26E-D90C-444B-BE63-659D7882FC4D}" type="slidenum">
              <a:rPr lang="hu-HU" altLang="hu-HU" sz="1400"/>
              <a:pPr>
                <a:spcBef>
                  <a:spcPct val="0"/>
                </a:spcBef>
                <a:buFontTx/>
                <a:buNone/>
              </a:pPr>
              <a:t>42</a:t>
            </a:fld>
            <a:endParaRPr lang="hu-HU" altLang="hu-HU" sz="1400"/>
          </a:p>
        </p:txBody>
      </p:sp>
    </p:spTree>
    <p:extLst>
      <p:ext uri="{BB962C8B-B14F-4D97-AF65-F5344CB8AC3E}">
        <p14:creationId xmlns:p14="http://schemas.microsoft.com/office/powerpoint/2010/main" val="4123321598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artalom helye 2"/>
          <p:cNvSpPr>
            <a:spLocks noGrp="1"/>
          </p:cNvSpPr>
          <p:nvPr>
            <p:ph idx="1"/>
          </p:nvPr>
        </p:nvSpPr>
        <p:spPr>
          <a:xfrm>
            <a:off x="1524000" y="404813"/>
            <a:ext cx="9144000" cy="360362"/>
          </a:xfrm>
        </p:spPr>
        <p:txBody>
          <a:bodyPr anchor="ctr">
            <a:noAutofit/>
          </a:bodyPr>
          <a:lstStyle/>
          <a:p>
            <a:pPr algn="ctr">
              <a:spcBef>
                <a:spcPts val="0"/>
              </a:spcBef>
              <a:buNone/>
              <a:defRPr/>
            </a:pPr>
            <a:r>
              <a:rPr lang="hu-HU" altLang="hu-HU" b="1" dirty="0">
                <a:solidFill>
                  <a:srgbClr val="C00000"/>
                </a:solidFill>
                <a:latin typeface="+mj-lt"/>
                <a:cs typeface="Times New Roman" pitchFamily="18" charset="0"/>
              </a:rPr>
              <a:t>1.1. A közigazgatás fogalma</a:t>
            </a:r>
            <a:endParaRPr lang="hu-HU" b="1" dirty="0">
              <a:solidFill>
                <a:srgbClr val="C00000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18436" name="Tartalom helye 2"/>
          <p:cNvSpPr txBox="1">
            <a:spLocks/>
          </p:cNvSpPr>
          <p:nvPr/>
        </p:nvSpPr>
        <p:spPr bwMode="auto">
          <a:xfrm>
            <a:off x="1739900" y="1484314"/>
            <a:ext cx="8604250" cy="719137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 2" pitchFamily="18" charset="2"/>
              <a:buNone/>
              <a:defRPr/>
            </a:pPr>
            <a:endParaRPr lang="hu-HU" altLang="hu-HU" sz="40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5" name="Tartalom helye 2"/>
          <p:cNvSpPr txBox="1">
            <a:spLocks/>
          </p:cNvSpPr>
          <p:nvPr/>
        </p:nvSpPr>
        <p:spPr bwMode="auto">
          <a:xfrm>
            <a:off x="1911480" y="1843881"/>
            <a:ext cx="8517623" cy="273685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0"/>
              </a:spcBef>
              <a:buFont typeface="Wingdings 2" pitchFamily="18" charset="2"/>
              <a:buNone/>
              <a:defRPr/>
            </a:pPr>
            <a:r>
              <a:rPr lang="hu-HU" altLang="hu-HU" sz="2800" dirty="0">
                <a:solidFill>
                  <a:srgbClr val="000000"/>
                </a:solidFill>
                <a:latin typeface="+mj-lt"/>
                <a:cs typeface="Times New Roman" pitchFamily="18" charset="0"/>
              </a:rPr>
              <a:t>	</a:t>
            </a:r>
            <a:r>
              <a:rPr lang="hu-HU" altLang="hu-HU" sz="2400" dirty="0">
                <a:solidFill>
                  <a:srgbClr val="000000"/>
                </a:solidFill>
                <a:latin typeface="+mj-lt"/>
                <a:cs typeface="Times New Roman" pitchFamily="18" charset="0"/>
              </a:rPr>
              <a:t>A közigazgatás olyan szervezetrendszer, amelynek  alapvető funkciója a törvényhozó hatalom által meghatározott feladatok közhatalommal és egyéb szervezési eszközökkel történő végrehajtása, megvalósítása.</a:t>
            </a:r>
            <a:endParaRPr lang="hu-HU" altLang="hu-HU" sz="2400" dirty="0"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7414" name="Dia számának helye 1"/>
          <p:cNvSpPr>
            <a:spLocks noGrp="1"/>
          </p:cNvSpPr>
          <p:nvPr>
            <p:ph type="sldNum" sz="quarter" idx="429496729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B4E436B-07C4-4B77-AF9D-343636B876ED}" type="slidenum">
              <a:rPr lang="hu-HU" altLang="hu-HU" sz="140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hu-HU" altLang="hu-HU" sz="1400"/>
          </a:p>
        </p:txBody>
      </p:sp>
    </p:spTree>
    <p:extLst>
      <p:ext uri="{BB962C8B-B14F-4D97-AF65-F5344CB8AC3E}">
        <p14:creationId xmlns:p14="http://schemas.microsoft.com/office/powerpoint/2010/main" val="2848286753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Tartalom helye 2"/>
          <p:cNvSpPr txBox="1">
            <a:spLocks/>
          </p:cNvSpPr>
          <p:nvPr/>
        </p:nvSpPr>
        <p:spPr bwMode="auto">
          <a:xfrm>
            <a:off x="1524000" y="404814"/>
            <a:ext cx="9144000" cy="504825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Wingdings 2" pitchFamily="18" charset="2"/>
              <a:buNone/>
              <a:defRPr/>
            </a:pPr>
            <a:r>
              <a:rPr lang="hu-HU" altLang="hu-HU" dirty="0">
                <a:solidFill>
                  <a:srgbClr val="C00000"/>
                </a:solidFill>
                <a:latin typeface="+mj-lt"/>
                <a:cs typeface="Times New Roman" pitchFamily="18" charset="0"/>
              </a:rPr>
              <a:t>1.2. A közigazgatás feladata</a:t>
            </a:r>
          </a:p>
        </p:txBody>
      </p:sp>
      <p:graphicFrame>
        <p:nvGraphicFramePr>
          <p:cNvPr id="6" name="Diagram 5"/>
          <p:cNvGraphicFramePr/>
          <p:nvPr/>
        </p:nvGraphicFramePr>
        <p:xfrm>
          <a:off x="1859930" y="1917155"/>
          <a:ext cx="8099772" cy="44014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150" name="Szövegdoboz 1"/>
          <p:cNvSpPr txBox="1">
            <a:spLocks noChangeArrowheads="1"/>
          </p:cNvSpPr>
          <p:nvPr/>
        </p:nvSpPr>
        <p:spPr bwMode="auto">
          <a:xfrm>
            <a:off x="6527800" y="2060576"/>
            <a:ext cx="3190297" cy="1200329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hu-HU" altLang="hu-HU" sz="2400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Rendelet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hu-HU" altLang="hu-HU" sz="2400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Normatív utasítás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hu-HU" altLang="hu-HU" sz="2400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Normatív határozat</a:t>
            </a:r>
          </a:p>
        </p:txBody>
      </p:sp>
      <p:sp>
        <p:nvSpPr>
          <p:cNvPr id="18438" name="Szövegdoboz 9"/>
          <p:cNvSpPr txBox="1">
            <a:spLocks noChangeArrowheads="1"/>
          </p:cNvSpPr>
          <p:nvPr/>
        </p:nvSpPr>
        <p:spPr bwMode="auto">
          <a:xfrm>
            <a:off x="8637029" y="3784649"/>
            <a:ext cx="202991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u-HU" altLang="hu-HU" sz="2400" dirty="0">
                <a:solidFill>
                  <a:srgbClr val="C00000"/>
                </a:solidFill>
                <a:latin typeface="+mj-lt"/>
                <a:cs typeface="Times New Roman" pitchFamily="18" charset="0"/>
              </a:rPr>
              <a:t>Hatáskör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hu-HU" altLang="hu-HU" sz="2400" dirty="0">
                <a:solidFill>
                  <a:srgbClr val="C00000"/>
                </a:solidFill>
                <a:latin typeface="+mj-lt"/>
                <a:cs typeface="Times New Roman" pitchFamily="18" charset="0"/>
              </a:rPr>
              <a:t>Illetékesség</a:t>
            </a:r>
          </a:p>
        </p:txBody>
      </p:sp>
      <p:sp>
        <p:nvSpPr>
          <p:cNvPr id="18439" name="Szövegdoboz 10"/>
          <p:cNvSpPr txBox="1">
            <a:spLocks noChangeArrowheads="1"/>
          </p:cNvSpPr>
          <p:nvPr/>
        </p:nvSpPr>
        <p:spPr bwMode="auto">
          <a:xfrm>
            <a:off x="7176120" y="5229199"/>
            <a:ext cx="230505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u-HU" altLang="hu-HU" sz="2000" dirty="0">
                <a:solidFill>
                  <a:srgbClr val="C00000"/>
                </a:solidFill>
                <a:latin typeface="+mj-lt"/>
                <a:cs typeface="Times New Roman" pitchFamily="18" charset="0"/>
              </a:rPr>
              <a:t>Ivóvíz ellátás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hu-HU" altLang="hu-HU" sz="2000" dirty="0">
                <a:solidFill>
                  <a:srgbClr val="C00000"/>
                </a:solidFill>
                <a:latin typeface="+mj-lt"/>
                <a:cs typeface="Times New Roman" pitchFamily="18" charset="0"/>
              </a:rPr>
              <a:t>Óvodai nevelés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hu-HU" altLang="hu-HU" sz="2000" dirty="0">
                <a:solidFill>
                  <a:srgbClr val="C00000"/>
                </a:solidFill>
                <a:latin typeface="+mj-lt"/>
                <a:cs typeface="Times New Roman" pitchFamily="18" charset="0"/>
              </a:rPr>
              <a:t>Állami ünnepek szervezése stb.</a:t>
            </a:r>
          </a:p>
        </p:txBody>
      </p:sp>
      <p:sp>
        <p:nvSpPr>
          <p:cNvPr id="18440" name="Dia számának helye 1"/>
          <p:cNvSpPr>
            <a:spLocks noGrp="1"/>
          </p:cNvSpPr>
          <p:nvPr>
            <p:ph type="sldNum" sz="quarter" idx="429496729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38F2571-16F4-4A6C-A4E0-34FBEFE64A97}" type="slidenum">
              <a:rPr lang="hu-HU" altLang="hu-HU" sz="140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hu-HU" altLang="hu-HU" sz="1400"/>
          </a:p>
        </p:txBody>
      </p:sp>
      <p:sp>
        <p:nvSpPr>
          <p:cNvPr id="9" name="Tartalom helye 2"/>
          <p:cNvSpPr txBox="1">
            <a:spLocks/>
          </p:cNvSpPr>
          <p:nvPr/>
        </p:nvSpPr>
        <p:spPr bwMode="auto">
          <a:xfrm>
            <a:off x="2021055" y="3172581"/>
            <a:ext cx="2480816" cy="1224136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Wingdings 2" pitchFamily="18" charset="2"/>
              <a:buNone/>
              <a:defRPr/>
            </a:pPr>
            <a:r>
              <a:rPr lang="hu-HU" altLang="hu-HU" sz="2400" dirty="0">
                <a:latin typeface="+mj-lt"/>
                <a:cs typeface="Times New Roman" panose="02020603050405020304" pitchFamily="18" charset="0"/>
              </a:rPr>
              <a:t>A közigazgatás</a:t>
            </a:r>
          </a:p>
        </p:txBody>
      </p:sp>
    </p:spTree>
    <p:extLst>
      <p:ext uri="{BB962C8B-B14F-4D97-AF65-F5344CB8AC3E}">
        <p14:creationId xmlns:p14="http://schemas.microsoft.com/office/powerpoint/2010/main" val="1705879083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 txBox="1">
            <a:spLocks noChangeArrowheads="1"/>
          </p:cNvSpPr>
          <p:nvPr/>
        </p:nvSpPr>
        <p:spPr bwMode="auto">
          <a:xfrm>
            <a:off x="1714890" y="1909763"/>
            <a:ext cx="7981511" cy="4759597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635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FontTx/>
              <a:buNone/>
              <a:defRPr/>
            </a:pPr>
            <a:r>
              <a:rPr lang="hu-HU" altLang="hu-HU" sz="2000" dirty="0">
                <a:latin typeface="+mj-lt"/>
                <a:cs typeface="Times New Roman" panose="02020603050405020304" pitchFamily="18" charset="0"/>
              </a:rPr>
              <a:t>Államigazgatás</a:t>
            </a:r>
          </a:p>
          <a:p>
            <a:pPr marL="520700" indent="-457200">
              <a:buFont typeface="+mj-lt"/>
              <a:buAutoNum type="arabicPeriod"/>
              <a:defRPr/>
            </a:pPr>
            <a:r>
              <a:rPr lang="hu-HU" altLang="hu-HU" sz="2000" dirty="0">
                <a:latin typeface="+mj-lt"/>
                <a:cs typeface="Times New Roman" panose="02020603050405020304" pitchFamily="18" charset="0"/>
              </a:rPr>
              <a:t>Jogszabály, illetve a felettes szerv által meghatározott önálló feladat-, hatáskör, döntési jogkör.</a:t>
            </a:r>
          </a:p>
          <a:p>
            <a:pPr marL="520700" indent="-457200">
              <a:buFont typeface="+mj-lt"/>
              <a:buAutoNum type="arabicPeriod"/>
              <a:defRPr/>
            </a:pPr>
            <a:r>
              <a:rPr lang="hu-HU" altLang="hu-HU" sz="2000" dirty="0">
                <a:latin typeface="+mj-lt"/>
                <a:cs typeface="Times New Roman" panose="02020603050405020304" pitchFamily="18" charset="0"/>
              </a:rPr>
              <a:t>Állami feladatokat lát el (országos közügy).</a:t>
            </a:r>
          </a:p>
          <a:p>
            <a:pPr marL="520700" indent="-457200">
              <a:buFont typeface="+mj-lt"/>
              <a:buAutoNum type="arabicPeriod"/>
              <a:defRPr/>
            </a:pPr>
            <a:r>
              <a:rPr lang="hu-HU" altLang="hu-HU" sz="2000" dirty="0">
                <a:latin typeface="+mj-lt"/>
                <a:cs typeface="Times New Roman" panose="02020603050405020304" pitchFamily="18" charset="0"/>
              </a:rPr>
              <a:t>Önálló döntési jogkörrel rendelkeznek.</a:t>
            </a:r>
          </a:p>
          <a:p>
            <a:pPr marL="520700" indent="-457200">
              <a:buFont typeface="+mj-lt"/>
              <a:buAutoNum type="arabicPeriod"/>
              <a:defRPr/>
            </a:pPr>
            <a:r>
              <a:rPr lang="hu-HU" altLang="hu-HU" sz="2000" dirty="0">
                <a:latin typeface="+mj-lt"/>
                <a:cs typeface="Times New Roman" panose="02020603050405020304" pitchFamily="18" charset="0"/>
              </a:rPr>
              <a:t>Hivatali forma, egyszemélyi vezetés (hierarchikus rendszer).</a:t>
            </a:r>
          </a:p>
          <a:p>
            <a:pPr marL="520700" indent="-457200">
              <a:buFont typeface="+mj-lt"/>
              <a:buAutoNum type="arabicPeriod"/>
              <a:defRPr/>
            </a:pPr>
            <a:r>
              <a:rPr lang="hu-HU" altLang="hu-HU" sz="2000" dirty="0">
                <a:latin typeface="+mj-lt"/>
                <a:cs typeface="Times New Roman" panose="02020603050405020304" pitchFamily="18" charset="0"/>
              </a:rPr>
              <a:t>Szervezetüket jogszabály határozza meg.</a:t>
            </a:r>
          </a:p>
          <a:p>
            <a:pPr marL="520700" indent="-457200">
              <a:buFont typeface="+mj-lt"/>
              <a:buAutoNum type="arabicPeriod"/>
              <a:defRPr/>
            </a:pPr>
            <a:r>
              <a:rPr lang="hu-HU" altLang="hu-HU" sz="2000" dirty="0">
                <a:latin typeface="+mj-lt"/>
                <a:cs typeface="Times New Roman" panose="02020603050405020304" pitchFamily="18" charset="0"/>
              </a:rPr>
              <a:t>Önálló költségvetésük van</a:t>
            </a:r>
          </a:p>
          <a:p>
            <a:pPr marL="520700" indent="-457200">
              <a:buFont typeface="+mj-lt"/>
              <a:buAutoNum type="arabicPeriod"/>
              <a:defRPr/>
            </a:pPr>
            <a:r>
              <a:rPr lang="hu-HU" altLang="hu-HU" sz="2000" dirty="0">
                <a:latin typeface="+mj-lt"/>
                <a:cs typeface="Times New Roman" panose="02020603050405020304" pitchFamily="18" charset="0"/>
              </a:rPr>
              <a:t>Állami vagyonkezelők</a:t>
            </a:r>
          </a:p>
          <a:p>
            <a:pPr marL="520700" indent="-457200">
              <a:buFont typeface="+mj-lt"/>
              <a:buAutoNum type="arabicPeriod"/>
              <a:defRPr/>
            </a:pPr>
            <a:r>
              <a:rPr lang="hu-HU" altLang="hu-HU" sz="2000" dirty="0">
                <a:latin typeface="+mj-lt"/>
                <a:cs typeface="Times New Roman" panose="02020603050405020304" pitchFamily="18" charset="0"/>
              </a:rPr>
              <a:t>Van felettes (irányító, felügyelő ) szervük</a:t>
            </a:r>
          </a:p>
          <a:p>
            <a:pPr>
              <a:buClr>
                <a:schemeClr val="bg1"/>
              </a:buClr>
              <a:buFontTx/>
              <a:buNone/>
              <a:defRPr/>
            </a:pPr>
            <a:endParaRPr lang="hu-HU" altLang="hu-HU" sz="1800" dirty="0">
              <a:cs typeface="Times New Roman" pitchFamily="18" charset="0"/>
            </a:endParaRPr>
          </a:p>
          <a:p>
            <a:pPr>
              <a:buClr>
                <a:schemeClr val="bg1"/>
              </a:buClr>
              <a:buFontTx/>
              <a:buNone/>
              <a:defRPr/>
            </a:pPr>
            <a:endParaRPr lang="hu-HU" altLang="hu-HU" sz="1800" dirty="0">
              <a:cs typeface="Times New Roman" pitchFamily="18" charset="0"/>
            </a:endParaRPr>
          </a:p>
        </p:txBody>
      </p:sp>
      <p:sp>
        <p:nvSpPr>
          <p:cNvPr id="19460" name="Text Box 6"/>
          <p:cNvSpPr txBox="1">
            <a:spLocks noChangeArrowheads="1"/>
          </p:cNvSpPr>
          <p:nvPr/>
        </p:nvSpPr>
        <p:spPr bwMode="auto">
          <a:xfrm>
            <a:off x="1703389" y="1385889"/>
            <a:ext cx="86756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hu-HU" altLang="hu-HU" sz="2800" dirty="0">
                <a:latin typeface="+mj-lt"/>
                <a:cs typeface="Times New Roman" pitchFamily="18" charset="0"/>
              </a:rPr>
              <a:t>Két szervezetrendszer (duális jelleg)</a:t>
            </a:r>
          </a:p>
        </p:txBody>
      </p:sp>
      <p:sp>
        <p:nvSpPr>
          <p:cNvPr id="9" name="Tartalom helye 2"/>
          <p:cNvSpPr>
            <a:spLocks noGrp="1"/>
          </p:cNvSpPr>
          <p:nvPr>
            <p:ph idx="1"/>
          </p:nvPr>
        </p:nvSpPr>
        <p:spPr>
          <a:xfrm>
            <a:off x="1524000" y="404813"/>
            <a:ext cx="9144000" cy="531812"/>
          </a:xfrm>
        </p:spPr>
        <p:txBody>
          <a:bodyPr anchor="ctr">
            <a:noAutofit/>
          </a:bodyPr>
          <a:lstStyle/>
          <a:p>
            <a:pPr algn="ctr">
              <a:spcBef>
                <a:spcPts val="0"/>
              </a:spcBef>
              <a:buNone/>
              <a:defRPr/>
            </a:pPr>
            <a:r>
              <a:rPr lang="hu-HU" b="1" kern="1200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1.3. A közigazgatás rendszere</a:t>
            </a:r>
          </a:p>
        </p:txBody>
      </p:sp>
      <p:sp>
        <p:nvSpPr>
          <p:cNvPr id="19462" name="Szövegdoboz 1"/>
          <p:cNvSpPr txBox="1">
            <a:spLocks noChangeArrowheads="1"/>
          </p:cNvSpPr>
          <p:nvPr/>
        </p:nvSpPr>
        <p:spPr bwMode="auto">
          <a:xfrm>
            <a:off x="9461698" y="1388536"/>
            <a:ext cx="1225550" cy="156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u-HU" altLang="hu-HU" sz="9600" dirty="0">
                <a:solidFill>
                  <a:srgbClr val="C00000"/>
                </a:solidFill>
                <a:latin typeface="+mj-lt"/>
              </a:rPr>
              <a:t>1</a:t>
            </a:r>
          </a:p>
        </p:txBody>
      </p:sp>
      <p:sp>
        <p:nvSpPr>
          <p:cNvPr id="19463" name="Dia számának helye 1"/>
          <p:cNvSpPr>
            <a:spLocks noGrp="1"/>
          </p:cNvSpPr>
          <p:nvPr>
            <p:ph type="sldNum" sz="quarter" idx="429496729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80FEA4B-02E4-4788-8620-88A70EB52B2D}" type="slidenum">
              <a:rPr lang="hu-HU" altLang="hu-HU" sz="1400"/>
              <a:pPr>
                <a:spcBef>
                  <a:spcPct val="0"/>
                </a:spcBef>
                <a:buFontTx/>
                <a:buNone/>
              </a:pPr>
              <a:t>7</a:t>
            </a:fld>
            <a:endParaRPr lang="hu-HU" altLang="hu-HU" sz="1400"/>
          </a:p>
        </p:txBody>
      </p:sp>
    </p:spTree>
    <p:extLst>
      <p:ext uri="{BB962C8B-B14F-4D97-AF65-F5344CB8AC3E}">
        <p14:creationId xmlns:p14="http://schemas.microsoft.com/office/powerpoint/2010/main" val="141202427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4"/>
          <p:cNvSpPr txBox="1">
            <a:spLocks noChangeArrowheads="1"/>
          </p:cNvSpPr>
          <p:nvPr/>
        </p:nvSpPr>
        <p:spPr bwMode="auto">
          <a:xfrm>
            <a:off x="1672804" y="1939414"/>
            <a:ext cx="7735564" cy="453578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  <a:buFontTx/>
              <a:buNone/>
              <a:defRPr/>
            </a:pPr>
            <a:r>
              <a:rPr lang="hu-HU" altLang="hu-HU" sz="2000" dirty="0">
                <a:latin typeface="+mj-lt"/>
                <a:cs typeface="Times New Roman" panose="02020603050405020304" pitchFamily="18" charset="0"/>
              </a:rPr>
              <a:t>Önkormányzati igazgatás</a:t>
            </a:r>
          </a:p>
          <a:p>
            <a:pPr>
              <a:lnSpc>
                <a:spcPct val="80000"/>
              </a:lnSpc>
              <a:buFontTx/>
              <a:buNone/>
              <a:defRPr/>
            </a:pPr>
            <a:endParaRPr lang="hu-HU" altLang="hu-HU" sz="2000" dirty="0">
              <a:solidFill>
                <a:srgbClr val="C00000"/>
              </a:solidFill>
              <a:latin typeface="+mj-lt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buFontTx/>
              <a:buAutoNum type="arabicPeriod"/>
              <a:defRPr/>
            </a:pPr>
            <a:r>
              <a:rPr lang="hu-HU" altLang="hu-HU" sz="2000" dirty="0">
                <a:latin typeface="+mj-lt"/>
                <a:cs typeface="Times New Roman" panose="02020603050405020304" pitchFamily="18" charset="0"/>
              </a:rPr>
              <a:t> Törvényi és saját feladat-meghatározás.</a:t>
            </a:r>
          </a:p>
          <a:p>
            <a:pPr>
              <a:lnSpc>
                <a:spcPct val="120000"/>
              </a:lnSpc>
              <a:buFontTx/>
              <a:buAutoNum type="arabicPeriod"/>
              <a:defRPr/>
            </a:pPr>
            <a:r>
              <a:rPr lang="hu-HU" altLang="hu-HU" sz="2000" dirty="0">
                <a:latin typeface="+mj-lt"/>
                <a:cs typeface="Times New Roman" panose="02020603050405020304" pitchFamily="18" charset="0"/>
              </a:rPr>
              <a:t> Helyi közügyeket lát el.</a:t>
            </a:r>
          </a:p>
          <a:p>
            <a:pPr>
              <a:lnSpc>
                <a:spcPct val="120000"/>
              </a:lnSpc>
              <a:buFontTx/>
              <a:buAutoNum type="arabicPeriod"/>
              <a:defRPr/>
            </a:pPr>
            <a:r>
              <a:rPr lang="hu-HU" altLang="hu-HU" sz="2000" dirty="0">
                <a:latin typeface="+mj-lt"/>
                <a:cs typeface="Times New Roman" panose="02020603050405020304" pitchFamily="18" charset="0"/>
              </a:rPr>
              <a:t> Önálló döntési jogkör.</a:t>
            </a:r>
          </a:p>
          <a:p>
            <a:pPr>
              <a:lnSpc>
                <a:spcPct val="120000"/>
              </a:lnSpc>
              <a:buFontTx/>
              <a:buAutoNum type="arabicPeriod"/>
              <a:defRPr/>
            </a:pPr>
            <a:r>
              <a:rPr lang="hu-HU" altLang="hu-HU" sz="2000" dirty="0">
                <a:latin typeface="+mj-lt"/>
                <a:cs typeface="Times New Roman" panose="02020603050405020304" pitchFamily="18" charset="0"/>
              </a:rPr>
              <a:t> Választott vezetők irányításával működik (testületi szerv).</a:t>
            </a:r>
          </a:p>
          <a:p>
            <a:pPr>
              <a:lnSpc>
                <a:spcPct val="120000"/>
              </a:lnSpc>
              <a:buFontTx/>
              <a:buAutoNum type="arabicPeriod"/>
              <a:defRPr/>
            </a:pPr>
            <a:r>
              <a:rPr lang="hu-HU" altLang="hu-HU" sz="2000" dirty="0">
                <a:latin typeface="+mj-lt"/>
                <a:cs typeface="Times New Roman" panose="02020603050405020304" pitchFamily="18" charset="0"/>
              </a:rPr>
              <a:t> Szervezetüket önállóan határozzák meg.</a:t>
            </a:r>
          </a:p>
          <a:p>
            <a:pPr>
              <a:lnSpc>
                <a:spcPct val="120000"/>
              </a:lnSpc>
              <a:buFontTx/>
              <a:buAutoNum type="arabicPeriod"/>
              <a:defRPr/>
            </a:pPr>
            <a:r>
              <a:rPr lang="hu-HU" altLang="hu-HU" sz="2000" dirty="0">
                <a:latin typeface="+mj-lt"/>
                <a:cs typeface="Times New Roman" panose="02020603050405020304" pitchFamily="18" charset="0"/>
              </a:rPr>
              <a:t> Önálló költségvetés.</a:t>
            </a:r>
          </a:p>
          <a:p>
            <a:pPr>
              <a:lnSpc>
                <a:spcPct val="120000"/>
              </a:lnSpc>
              <a:buFontTx/>
              <a:buAutoNum type="arabicPeriod"/>
              <a:defRPr/>
            </a:pPr>
            <a:r>
              <a:rPr lang="hu-HU" altLang="hu-HU" sz="2000" dirty="0">
                <a:latin typeface="+mj-lt"/>
                <a:cs typeface="Times New Roman" panose="02020603050405020304" pitchFamily="18" charset="0"/>
              </a:rPr>
              <a:t> Saját tulajdon, saját bevételek.</a:t>
            </a:r>
          </a:p>
          <a:p>
            <a:pPr>
              <a:lnSpc>
                <a:spcPct val="120000"/>
              </a:lnSpc>
              <a:buFontTx/>
              <a:buAutoNum type="arabicPeriod"/>
              <a:defRPr/>
            </a:pPr>
            <a:r>
              <a:rPr lang="hu-HU" altLang="hu-HU" sz="2000" dirty="0">
                <a:latin typeface="+mj-lt"/>
                <a:cs typeface="Times New Roman" panose="02020603050405020304" pitchFamily="18" charset="0"/>
              </a:rPr>
              <a:t> Nincs felettes szerv (kizárólag törvényességi felügyelet).</a:t>
            </a:r>
          </a:p>
        </p:txBody>
      </p:sp>
      <p:sp>
        <p:nvSpPr>
          <p:cNvPr id="20484" name="Text Box 6"/>
          <p:cNvSpPr txBox="1">
            <a:spLocks noChangeArrowheads="1"/>
          </p:cNvSpPr>
          <p:nvPr/>
        </p:nvSpPr>
        <p:spPr bwMode="auto">
          <a:xfrm>
            <a:off x="1672805" y="1392958"/>
            <a:ext cx="86756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hu-HU" altLang="hu-HU" sz="2800" dirty="0">
                <a:latin typeface="+mj-lt"/>
                <a:cs typeface="Times New Roman" pitchFamily="18" charset="0"/>
              </a:rPr>
              <a:t>Két szervezetrendszer (duális jelleg)</a:t>
            </a:r>
          </a:p>
        </p:txBody>
      </p:sp>
      <p:sp>
        <p:nvSpPr>
          <p:cNvPr id="9" name="Tartalom helye 2"/>
          <p:cNvSpPr txBox="1">
            <a:spLocks/>
          </p:cNvSpPr>
          <p:nvPr/>
        </p:nvSpPr>
        <p:spPr>
          <a:xfrm>
            <a:off x="1524000" y="404813"/>
            <a:ext cx="9144000" cy="406400"/>
          </a:xfrm>
          <a:prstGeom prst="rect">
            <a:avLst/>
          </a:prstGeom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hu-HU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1.3. A közigazgatás rendszere</a:t>
            </a:r>
          </a:p>
        </p:txBody>
      </p:sp>
      <p:sp>
        <p:nvSpPr>
          <p:cNvPr id="20486" name="Szövegdoboz 9"/>
          <p:cNvSpPr txBox="1">
            <a:spLocks noChangeArrowheads="1"/>
          </p:cNvSpPr>
          <p:nvPr/>
        </p:nvSpPr>
        <p:spPr bwMode="auto">
          <a:xfrm>
            <a:off x="9299320" y="1432455"/>
            <a:ext cx="122555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u-HU" altLang="hu-HU" sz="9600" dirty="0">
                <a:solidFill>
                  <a:srgbClr val="C00000"/>
                </a:solidFill>
                <a:latin typeface="+mj-lt"/>
              </a:rPr>
              <a:t>2</a:t>
            </a:r>
          </a:p>
        </p:txBody>
      </p:sp>
      <p:sp>
        <p:nvSpPr>
          <p:cNvPr id="20487" name="Dia számának helye 1"/>
          <p:cNvSpPr>
            <a:spLocks noGrp="1"/>
          </p:cNvSpPr>
          <p:nvPr>
            <p:ph type="sldNum" sz="quarter" idx="429496729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9BC1DDF-7ADE-4A6C-8D74-4F1C9825C00F}" type="slidenum">
              <a:rPr lang="hu-HU" altLang="hu-HU" sz="1400"/>
              <a:pPr>
                <a:spcBef>
                  <a:spcPct val="0"/>
                </a:spcBef>
                <a:buFontTx/>
                <a:buNone/>
              </a:pPr>
              <a:t>8</a:t>
            </a:fld>
            <a:endParaRPr lang="hu-HU" altLang="hu-HU" sz="1400"/>
          </a:p>
        </p:txBody>
      </p:sp>
    </p:spTree>
    <p:extLst>
      <p:ext uri="{BB962C8B-B14F-4D97-AF65-F5344CB8AC3E}">
        <p14:creationId xmlns:p14="http://schemas.microsoft.com/office/powerpoint/2010/main" val="627476212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spcBef>
                <a:spcPts val="0"/>
              </a:spcBef>
              <a:defRPr/>
            </a:pPr>
            <a:br>
              <a:rPr lang="hu-HU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hu-HU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Ellenőrző kérdések</a:t>
            </a:r>
            <a:br>
              <a:rPr lang="hu-HU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hu-HU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hu-HU" dirty="0"/>
          </a:p>
        </p:txBody>
      </p:sp>
      <p:sp>
        <p:nvSpPr>
          <p:cNvPr id="7171" name="Tartalom helye 2"/>
          <p:cNvSpPr>
            <a:spLocks noGrp="1"/>
          </p:cNvSpPr>
          <p:nvPr>
            <p:ph idx="1"/>
          </p:nvPr>
        </p:nvSpPr>
        <p:spPr>
          <a:xfrm>
            <a:off x="1963534" y="1988840"/>
            <a:ext cx="8686800" cy="4525962"/>
          </a:xfrm>
        </p:spPr>
        <p:txBody>
          <a:bodyPr/>
          <a:lstStyle/>
          <a:p>
            <a:pPr>
              <a:spcBef>
                <a:spcPct val="0"/>
              </a:spcBef>
              <a:spcAft>
                <a:spcPts val="1800"/>
              </a:spcAft>
              <a:buNone/>
            </a:pPr>
            <a:endParaRPr lang="hu-HU" altLang="hu-HU" sz="12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0"/>
              </a:spcBef>
              <a:spcAft>
                <a:spcPts val="1800"/>
              </a:spcAft>
              <a:buNone/>
            </a:pPr>
            <a:r>
              <a:rPr lang="hu-HU" altLang="hu-HU" dirty="0">
                <a:latin typeface="+mj-lt"/>
                <a:cs typeface="Times New Roman" pitchFamily="18" charset="0"/>
              </a:rPr>
              <a:t>1.  Mit jelen a közigazgatás fogalma?</a:t>
            </a:r>
          </a:p>
          <a:p>
            <a:pPr marL="514350" indent="-514350">
              <a:spcBef>
                <a:spcPct val="0"/>
              </a:spcBef>
              <a:spcAft>
                <a:spcPts val="1800"/>
              </a:spcAft>
              <a:buFont typeface="Wingdings 2" pitchFamily="18" charset="2"/>
              <a:buAutoNum type="arabicPeriod" startAt="2"/>
            </a:pPr>
            <a:r>
              <a:rPr lang="hu-HU" altLang="hu-HU" dirty="0">
                <a:latin typeface="+mj-lt"/>
                <a:cs typeface="Times New Roman" pitchFamily="18" charset="0"/>
              </a:rPr>
              <a:t>Melyek a közigazgatás feladatai?</a:t>
            </a:r>
          </a:p>
          <a:p>
            <a:pPr marL="514350" indent="-514350">
              <a:spcBef>
                <a:spcPct val="0"/>
              </a:spcBef>
              <a:spcAft>
                <a:spcPts val="1800"/>
              </a:spcAft>
              <a:buFont typeface="Wingdings 2" pitchFamily="18" charset="2"/>
              <a:buAutoNum type="arabicPeriod" startAt="2"/>
            </a:pPr>
            <a:r>
              <a:rPr lang="hu-HU" altLang="hu-HU" dirty="0">
                <a:latin typeface="+mj-lt"/>
                <a:cs typeface="Times New Roman" pitchFamily="18" charset="0"/>
              </a:rPr>
              <a:t>Milyen jellemzői vannak az államigazgatásnak? </a:t>
            </a:r>
          </a:p>
          <a:p>
            <a:pPr marL="514350" indent="-514350">
              <a:spcBef>
                <a:spcPct val="0"/>
              </a:spcBef>
              <a:spcAft>
                <a:spcPts val="1800"/>
              </a:spcAft>
              <a:buFont typeface="Wingdings 2" pitchFamily="18" charset="2"/>
              <a:buAutoNum type="arabicPeriod" startAt="2"/>
            </a:pPr>
            <a:r>
              <a:rPr lang="hu-HU" altLang="hu-HU" dirty="0">
                <a:latin typeface="+mj-lt"/>
                <a:cs typeface="Times New Roman" pitchFamily="18" charset="0"/>
              </a:rPr>
              <a:t>Milyen jellemzői vannak a közigazgatásnak? </a:t>
            </a: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defRPr/>
            </a:pPr>
            <a:fld id="{6373A230-AA84-4497-ABB5-1B880784F934}" type="slidenum">
              <a:rPr lang="hu-HU" smtClean="0">
                <a:solidFill>
                  <a:srgbClr val="000000"/>
                </a:solidFill>
              </a:rPr>
              <a:pPr>
                <a:defRPr/>
              </a:pPr>
              <a:t>9</a:t>
            </a:fld>
            <a:endParaRPr 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22434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1. egyéni séma">
      <a:dk1>
        <a:sysClr val="windowText" lastClr="000000"/>
      </a:dk1>
      <a:lt1>
        <a:sysClr val="window" lastClr="FFFFFF"/>
      </a:lt1>
      <a:dk2>
        <a:srgbClr val="C19A5E"/>
      </a:dk2>
      <a:lt2>
        <a:srgbClr val="F2F2F2"/>
      </a:lt2>
      <a:accent1>
        <a:srgbClr val="0C0C0C"/>
      </a:accent1>
      <a:accent2>
        <a:srgbClr val="F1C98B"/>
      </a:accent2>
      <a:accent3>
        <a:srgbClr val="9E8042"/>
      </a:accent3>
      <a:accent4>
        <a:srgbClr val="EEB563"/>
      </a:accent4>
      <a:accent5>
        <a:srgbClr val="D9332A"/>
      </a:accent5>
      <a:accent6>
        <a:srgbClr val="64AD80"/>
      </a:accent6>
      <a:hlink>
        <a:srgbClr val="0563C1"/>
      </a:hlink>
      <a:folHlink>
        <a:srgbClr val="954F72"/>
      </a:folHlink>
    </a:clrScheme>
    <a:fontScheme name="1. egyéni séma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mutató1" id="{CDED76E5-98E3-4581-BEAF-820A155584A4}" vid="{4544E563-C049-42F6-824C-8BFA254D6E29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NKE_prezentációs sablon_magyar</Template>
  <TotalTime>137</TotalTime>
  <Words>1849</Words>
  <Application>Microsoft Office PowerPoint</Application>
  <PresentationFormat>Szélesvásznú</PresentationFormat>
  <Paragraphs>431</Paragraphs>
  <Slides>42</Slides>
  <Notes>2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Diacímek</vt:lpstr>
      </vt:variant>
      <vt:variant>
        <vt:i4>42</vt:i4>
      </vt:variant>
    </vt:vector>
  </HeadingPairs>
  <TitlesOfParts>
    <vt:vector size="48" baseType="lpstr">
      <vt:lpstr>Arial</vt:lpstr>
      <vt:lpstr>Calibri</vt:lpstr>
      <vt:lpstr>Times New Roman</vt:lpstr>
      <vt:lpstr>Verdana</vt:lpstr>
      <vt:lpstr>Wingdings 2</vt:lpstr>
      <vt:lpstr>Office-téma</vt:lpstr>
      <vt:lpstr>I. FEJEZET A közigazgatás  felépítése és működése Ügykezelői alapvizsga</vt:lpstr>
      <vt:lpstr>Az előadás tartalmi felépítése</vt:lpstr>
      <vt:lpstr>Célkitűzés</vt:lpstr>
      <vt:lpstr>PowerPoint-bemutató</vt:lpstr>
      <vt:lpstr>PowerPoint-bemutató</vt:lpstr>
      <vt:lpstr>PowerPoint-bemutató</vt:lpstr>
      <vt:lpstr>PowerPoint-bemutató</vt:lpstr>
      <vt:lpstr>PowerPoint-bemutató</vt:lpstr>
      <vt:lpstr>  Ellenőrző kérdések  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2.2. Az államigazgatás  helyi-területi szervei </vt:lpstr>
      <vt:lpstr>2.2.1. A vármegyei és fővárosi  kormányhivatalok szervezete</vt:lpstr>
      <vt:lpstr> 2.2.2. Járási (kerületi) hivatalok</vt:lpstr>
      <vt:lpstr>  Ellenőrző kérdések  </vt:lpstr>
      <vt:lpstr>PowerPoint-bemutató</vt:lpstr>
      <vt:lpstr>PowerPoint-bemutató</vt:lpstr>
      <vt:lpstr>3.2. A helyi önkormányzatok  típusai</vt:lpstr>
      <vt:lpstr>3.3. A helyi önkormányzatok egymás közti kapcsolata</vt:lpstr>
      <vt:lpstr>3.4. A helyi  önkormányzatok  feladat- és hatásköre</vt:lpstr>
      <vt:lpstr>PowerPoint-bemutató</vt:lpstr>
      <vt:lpstr>PowerPoint-bemutató</vt:lpstr>
      <vt:lpstr>3.5.1.1. A képviselő-testület</vt:lpstr>
      <vt:lpstr>3.5.1.2. A polgármester</vt:lpstr>
      <vt:lpstr>3.5.1.3. Bizottságok</vt:lpstr>
      <vt:lpstr>3.5.1.6. Önkormányzati társulások</vt:lpstr>
      <vt:lpstr>3.5.2. A települési  önkormányzatok működése</vt:lpstr>
      <vt:lpstr>PowerPoint-bemutató</vt:lpstr>
      <vt:lpstr>  Ellenőrző kérdések  </vt:lpstr>
      <vt:lpstr>4. Közigazgatás-fejlesztési Stratégia </vt:lpstr>
      <vt:lpstr>PowerPoint-bemutató</vt:lpstr>
      <vt:lpstr>PowerPoint-bemutató</vt:lpstr>
      <vt:lpstr>PowerPoint-bemutató</vt:lpstr>
      <vt:lpstr>  Ellenőrző kérdések  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Albert Máté Tibor</dc:creator>
  <cp:lastModifiedBy>Kukorelli András</cp:lastModifiedBy>
  <cp:revision>26</cp:revision>
  <dcterms:created xsi:type="dcterms:W3CDTF">2020-01-30T10:32:07Z</dcterms:created>
  <dcterms:modified xsi:type="dcterms:W3CDTF">2026-03-11T08:48:00Z</dcterms:modified>
</cp:coreProperties>
</file>